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66" r:id="rId2"/>
    <p:sldId id="967" r:id="rId3"/>
    <p:sldId id="96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3713" autoAdjust="0"/>
  </p:normalViewPr>
  <p:slideViewPr>
    <p:cSldViewPr snapToGrid="0">
      <p:cViewPr varScale="1">
        <p:scale>
          <a:sx n="55" d="100"/>
          <a:sy n="55" d="100"/>
        </p:scale>
        <p:origin x="52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A812E-E325-114A-41C4-1479FCB61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329EB0-BCFD-DFED-85A8-8D0BCAC38C0F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奥行きのある矢印／カーブ２（平面）</a:t>
            </a: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60E58765-CBD8-5FD3-7211-952C33AE0D03}"/>
              </a:ext>
            </a:extLst>
          </p:cNvPr>
          <p:cNvSpPr/>
          <p:nvPr/>
        </p:nvSpPr>
        <p:spPr bwMode="auto">
          <a:xfrm>
            <a:off x="2964831" y="3230222"/>
            <a:ext cx="1740512" cy="1148144"/>
          </a:xfrm>
          <a:custGeom>
            <a:avLst/>
            <a:gdLst>
              <a:gd name="connsiteX0" fmla="*/ 2701924 w 2868603"/>
              <a:gd name="connsiteY0" fmla="*/ 0 h 1892300"/>
              <a:gd name="connsiteX1" fmla="*/ 2867024 w 2868603"/>
              <a:gd name="connsiteY1" fmla="*/ 152400 h 1892300"/>
              <a:gd name="connsiteX2" fmla="*/ 2717799 w 2868603"/>
              <a:gd name="connsiteY2" fmla="*/ 679450 h 1892300"/>
              <a:gd name="connsiteX3" fmla="*/ 2450950 w 2868603"/>
              <a:gd name="connsiteY3" fmla="*/ 1111572 h 1892300"/>
              <a:gd name="connsiteX4" fmla="*/ 2393516 w 2868603"/>
              <a:gd name="connsiteY4" fmla="*/ 1200637 h 1892300"/>
              <a:gd name="connsiteX5" fmla="*/ 2520949 w 2868603"/>
              <a:gd name="connsiteY5" fmla="*/ 1155700 h 1892300"/>
              <a:gd name="connsiteX6" fmla="*/ 1831975 w 2868603"/>
              <a:gd name="connsiteY6" fmla="*/ 1892300 h 1892300"/>
              <a:gd name="connsiteX7" fmla="*/ 1917700 w 2868603"/>
              <a:gd name="connsiteY7" fmla="*/ 1368425 h 1892300"/>
              <a:gd name="connsiteX8" fmla="*/ 2081462 w 2868603"/>
              <a:gd name="connsiteY8" fmla="*/ 1310677 h 1892300"/>
              <a:gd name="connsiteX9" fmla="*/ 2097875 w 2868603"/>
              <a:gd name="connsiteY9" fmla="*/ 1283531 h 1892300"/>
              <a:gd name="connsiteX10" fmla="*/ 2378074 w 2868603"/>
              <a:gd name="connsiteY10" fmla="*/ 819150 h 1892300"/>
              <a:gd name="connsiteX11" fmla="*/ 2412999 w 2868603"/>
              <a:gd name="connsiteY11" fmla="*/ 647700 h 1892300"/>
              <a:gd name="connsiteX12" fmla="*/ 2276474 w 2868603"/>
              <a:gd name="connsiteY12" fmla="*/ 609600 h 1892300"/>
              <a:gd name="connsiteX13" fmla="*/ 0 w 2868603"/>
              <a:gd name="connsiteY13" fmla="*/ 1035050 h 1892300"/>
              <a:gd name="connsiteX14" fmla="*/ 393700 w 2868603"/>
              <a:gd name="connsiteY14" fmla="*/ 63500 h 1892300"/>
              <a:gd name="connsiteX15" fmla="*/ 2701924 w 2868603"/>
              <a:gd name="connsiteY15" fmla="*/ 0 h 189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8603" h="1892300">
                <a:moveTo>
                  <a:pt x="2701924" y="0"/>
                </a:moveTo>
                <a:cubicBezTo>
                  <a:pt x="2772832" y="0"/>
                  <a:pt x="2853266" y="38100"/>
                  <a:pt x="2867024" y="152400"/>
                </a:cubicBezTo>
                <a:cubicBezTo>
                  <a:pt x="2880782" y="266700"/>
                  <a:pt x="2802466" y="495829"/>
                  <a:pt x="2717799" y="679450"/>
                </a:cubicBezTo>
                <a:cubicBezTo>
                  <a:pt x="2654299" y="817166"/>
                  <a:pt x="2547937" y="966787"/>
                  <a:pt x="2450950" y="1111572"/>
                </a:cubicBezTo>
                <a:lnTo>
                  <a:pt x="2393516" y="1200637"/>
                </a:lnTo>
                <a:lnTo>
                  <a:pt x="2520949" y="1155700"/>
                </a:lnTo>
                <a:lnTo>
                  <a:pt x="1831975" y="1892300"/>
                </a:lnTo>
                <a:lnTo>
                  <a:pt x="1917700" y="1368425"/>
                </a:lnTo>
                <a:lnTo>
                  <a:pt x="2081462" y="1310677"/>
                </a:lnTo>
                <a:lnTo>
                  <a:pt x="2097875" y="1283531"/>
                </a:lnTo>
                <a:cubicBezTo>
                  <a:pt x="2206062" y="1104834"/>
                  <a:pt x="2351219" y="866378"/>
                  <a:pt x="2378074" y="819150"/>
                </a:cubicBezTo>
                <a:cubicBezTo>
                  <a:pt x="2408766" y="765175"/>
                  <a:pt x="2429932" y="692150"/>
                  <a:pt x="2412999" y="647700"/>
                </a:cubicBezTo>
                <a:cubicBezTo>
                  <a:pt x="2396066" y="603250"/>
                  <a:pt x="2315632" y="601133"/>
                  <a:pt x="2276474" y="609600"/>
                </a:cubicBezTo>
                <a:lnTo>
                  <a:pt x="0" y="1035050"/>
                </a:lnTo>
                <a:lnTo>
                  <a:pt x="393700" y="63500"/>
                </a:lnTo>
                <a:cubicBezTo>
                  <a:pt x="1163108" y="42333"/>
                  <a:pt x="2631016" y="0"/>
                  <a:pt x="2701924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3F250EE4-56AF-CCBF-BB24-8EA7613DAF5C}"/>
              </a:ext>
            </a:extLst>
          </p:cNvPr>
          <p:cNvSpPr/>
          <p:nvPr/>
        </p:nvSpPr>
        <p:spPr bwMode="auto">
          <a:xfrm>
            <a:off x="5400680" y="782154"/>
            <a:ext cx="1367672" cy="1845270"/>
          </a:xfrm>
          <a:custGeom>
            <a:avLst/>
            <a:gdLst>
              <a:gd name="connsiteX0" fmla="*/ 0 w 2800350"/>
              <a:gd name="connsiteY0" fmla="*/ 0 h 3778249"/>
              <a:gd name="connsiteX1" fmla="*/ 508000 w 2800350"/>
              <a:gd name="connsiteY1" fmla="*/ 336550 h 3778249"/>
              <a:gd name="connsiteX2" fmla="*/ 749300 w 2800350"/>
              <a:gd name="connsiteY2" fmla="*/ 1701800 h 3778249"/>
              <a:gd name="connsiteX3" fmla="*/ 958850 w 2800350"/>
              <a:gd name="connsiteY3" fmla="*/ 2133599 h 3778249"/>
              <a:gd name="connsiteX4" fmla="*/ 1282700 w 2800350"/>
              <a:gd name="connsiteY4" fmla="*/ 2413000 h 3778249"/>
              <a:gd name="connsiteX5" fmla="*/ 1770113 w 2800350"/>
              <a:gd name="connsiteY5" fmla="*/ 2668686 h 3778249"/>
              <a:gd name="connsiteX6" fmla="*/ 1833438 w 2800350"/>
              <a:gd name="connsiteY6" fmla="*/ 2700612 h 3778249"/>
              <a:gd name="connsiteX7" fmla="*/ 1733550 w 2800350"/>
              <a:gd name="connsiteY7" fmla="*/ 2419350 h 3778249"/>
              <a:gd name="connsiteX8" fmla="*/ 2800350 w 2800350"/>
              <a:gd name="connsiteY8" fmla="*/ 3403599 h 3778249"/>
              <a:gd name="connsiteX9" fmla="*/ 2216150 w 2800350"/>
              <a:gd name="connsiteY9" fmla="*/ 3778249 h 3778249"/>
              <a:gd name="connsiteX10" fmla="*/ 2068178 w 2800350"/>
              <a:gd name="connsiteY10" fmla="*/ 3361590 h 3778249"/>
              <a:gd name="connsiteX11" fmla="*/ 1947664 w 2800350"/>
              <a:gd name="connsiteY11" fmla="*/ 3308548 h 3778249"/>
              <a:gd name="connsiteX12" fmla="*/ 1301750 w 2800350"/>
              <a:gd name="connsiteY12" fmla="*/ 3016250 h 3778249"/>
              <a:gd name="connsiteX13" fmla="*/ 381000 w 2800350"/>
              <a:gd name="connsiteY13" fmla="*/ 2190749 h 3778249"/>
              <a:gd name="connsiteX14" fmla="*/ 38100 w 2800350"/>
              <a:gd name="connsiteY14" fmla="*/ 1308100 h 3778249"/>
              <a:gd name="connsiteX15" fmla="*/ 0 w 2800350"/>
              <a:gd name="connsiteY15" fmla="*/ 0 h 377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00350" h="3778249">
                <a:moveTo>
                  <a:pt x="0" y="0"/>
                </a:moveTo>
                <a:lnTo>
                  <a:pt x="508000" y="336550"/>
                </a:lnTo>
                <a:cubicBezTo>
                  <a:pt x="588433" y="791633"/>
                  <a:pt x="723900" y="1581150"/>
                  <a:pt x="749300" y="1701800"/>
                </a:cubicBezTo>
                <a:cubicBezTo>
                  <a:pt x="774700" y="1822450"/>
                  <a:pt x="825500" y="1974849"/>
                  <a:pt x="958850" y="2133599"/>
                </a:cubicBezTo>
                <a:cubicBezTo>
                  <a:pt x="1092200" y="2292349"/>
                  <a:pt x="1118658" y="2309283"/>
                  <a:pt x="1282700" y="2413000"/>
                </a:cubicBezTo>
                <a:cubicBezTo>
                  <a:pt x="1405732" y="2490787"/>
                  <a:pt x="1591866" y="2580481"/>
                  <a:pt x="1770113" y="2668686"/>
                </a:cubicBezTo>
                <a:lnTo>
                  <a:pt x="1833438" y="2700612"/>
                </a:lnTo>
                <a:lnTo>
                  <a:pt x="1733550" y="2419350"/>
                </a:lnTo>
                <a:lnTo>
                  <a:pt x="2800350" y="3403599"/>
                </a:lnTo>
                <a:lnTo>
                  <a:pt x="2216150" y="3778249"/>
                </a:lnTo>
                <a:lnTo>
                  <a:pt x="2068178" y="3361590"/>
                </a:lnTo>
                <a:lnTo>
                  <a:pt x="1947664" y="3308548"/>
                </a:lnTo>
                <a:cubicBezTo>
                  <a:pt x="1709738" y="3205162"/>
                  <a:pt x="1460500" y="3098800"/>
                  <a:pt x="1301750" y="3016250"/>
                </a:cubicBezTo>
                <a:cubicBezTo>
                  <a:pt x="1090083" y="2906182"/>
                  <a:pt x="647700" y="2567517"/>
                  <a:pt x="381000" y="2190749"/>
                </a:cubicBezTo>
                <a:cubicBezTo>
                  <a:pt x="114300" y="1813983"/>
                  <a:pt x="50800" y="1627717"/>
                  <a:pt x="38100" y="1308100"/>
                </a:cubicBezTo>
                <a:cubicBezTo>
                  <a:pt x="25400" y="988483"/>
                  <a:pt x="12700" y="43603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D0D56FDF-9073-5B29-6C7B-6E9DFA9A0B64}"/>
              </a:ext>
            </a:extLst>
          </p:cNvPr>
          <p:cNvSpPr/>
          <p:nvPr/>
        </p:nvSpPr>
        <p:spPr bwMode="auto">
          <a:xfrm>
            <a:off x="7407798" y="2731886"/>
            <a:ext cx="1148422" cy="1742652"/>
          </a:xfrm>
          <a:custGeom>
            <a:avLst/>
            <a:gdLst>
              <a:gd name="connsiteX0" fmla="*/ 850900 w 1892757"/>
              <a:gd name="connsiteY0" fmla="*/ 0 h 2872129"/>
              <a:gd name="connsiteX1" fmla="*/ 1822450 w 1892757"/>
              <a:gd name="connsiteY1" fmla="*/ 400050 h 2872129"/>
              <a:gd name="connsiteX2" fmla="*/ 1892300 w 1892757"/>
              <a:gd name="connsiteY2" fmla="*/ 2667000 h 2872129"/>
              <a:gd name="connsiteX3" fmla="*/ 1778000 w 1892757"/>
              <a:gd name="connsiteY3" fmla="*/ 2863850 h 2872129"/>
              <a:gd name="connsiteX4" fmla="*/ 1237457 w 1892757"/>
              <a:gd name="connsiteY4" fmla="*/ 2730500 h 2872129"/>
              <a:gd name="connsiteX5" fmla="*/ 668227 w 1892757"/>
              <a:gd name="connsiteY5" fmla="*/ 2377945 h 2872129"/>
              <a:gd name="connsiteX6" fmla="*/ 711200 w 1892757"/>
              <a:gd name="connsiteY6" fmla="*/ 2508250 h 2872129"/>
              <a:gd name="connsiteX7" fmla="*/ 0 w 1892757"/>
              <a:gd name="connsiteY7" fmla="*/ 1841500 h 2872129"/>
              <a:gd name="connsiteX8" fmla="*/ 514350 w 1892757"/>
              <a:gd name="connsiteY8" fmla="*/ 1911350 h 2872129"/>
              <a:gd name="connsiteX9" fmla="*/ 568031 w 1892757"/>
              <a:gd name="connsiteY9" fmla="*/ 2074125 h 2872129"/>
              <a:gd name="connsiteX10" fmla="*/ 593781 w 1892757"/>
              <a:gd name="connsiteY10" fmla="*/ 2090133 h 2872129"/>
              <a:gd name="connsiteX11" fmla="*/ 1066800 w 1892757"/>
              <a:gd name="connsiteY11" fmla="*/ 2381250 h 2872129"/>
              <a:gd name="connsiteX12" fmla="*/ 1267618 w 1892757"/>
              <a:gd name="connsiteY12" fmla="*/ 2407443 h 2872129"/>
              <a:gd name="connsiteX13" fmla="*/ 1280319 w 1892757"/>
              <a:gd name="connsiteY13" fmla="*/ 2264569 h 2872129"/>
              <a:gd name="connsiteX14" fmla="*/ 850900 w 1892757"/>
              <a:gd name="connsiteY14" fmla="*/ 0 h 287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92757" h="2872129">
                <a:moveTo>
                  <a:pt x="850900" y="0"/>
                </a:moveTo>
                <a:lnTo>
                  <a:pt x="1822450" y="400050"/>
                </a:lnTo>
                <a:cubicBezTo>
                  <a:pt x="1845733" y="1155700"/>
                  <a:pt x="1889919" y="2591858"/>
                  <a:pt x="1892300" y="2667000"/>
                </a:cubicBezTo>
                <a:cubicBezTo>
                  <a:pt x="1894681" y="2742142"/>
                  <a:pt x="1891903" y="2824692"/>
                  <a:pt x="1778000" y="2863850"/>
                </a:cubicBezTo>
                <a:cubicBezTo>
                  <a:pt x="1664097" y="2903008"/>
                  <a:pt x="1345407" y="2794000"/>
                  <a:pt x="1237457" y="2730500"/>
                </a:cubicBezTo>
                <a:lnTo>
                  <a:pt x="668227" y="2377945"/>
                </a:lnTo>
                <a:lnTo>
                  <a:pt x="711200" y="2508250"/>
                </a:lnTo>
                <a:lnTo>
                  <a:pt x="0" y="1841500"/>
                </a:lnTo>
                <a:lnTo>
                  <a:pt x="514350" y="1911350"/>
                </a:lnTo>
                <a:lnTo>
                  <a:pt x="568031" y="2074125"/>
                </a:lnTo>
                <a:lnTo>
                  <a:pt x="593781" y="2090133"/>
                </a:lnTo>
                <a:cubicBezTo>
                  <a:pt x="773939" y="2202871"/>
                  <a:pt x="1010312" y="2354858"/>
                  <a:pt x="1066800" y="2381250"/>
                </a:cubicBezTo>
                <a:cubicBezTo>
                  <a:pt x="1131358" y="2411413"/>
                  <a:pt x="1232032" y="2426890"/>
                  <a:pt x="1267618" y="2407443"/>
                </a:cubicBezTo>
                <a:cubicBezTo>
                  <a:pt x="1303204" y="2387996"/>
                  <a:pt x="1287198" y="2305050"/>
                  <a:pt x="1280319" y="2264569"/>
                </a:cubicBezTo>
                <a:lnTo>
                  <a:pt x="85090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97EB6E8E-6E89-8B48-841D-57000B30155F}"/>
              </a:ext>
            </a:extLst>
          </p:cNvPr>
          <p:cNvSpPr/>
          <p:nvPr/>
        </p:nvSpPr>
        <p:spPr bwMode="auto">
          <a:xfrm>
            <a:off x="765324" y="939801"/>
            <a:ext cx="1842168" cy="1373872"/>
          </a:xfrm>
          <a:custGeom>
            <a:avLst/>
            <a:gdLst>
              <a:gd name="connsiteX0" fmla="*/ 3435349 w 3771899"/>
              <a:gd name="connsiteY0" fmla="*/ 0 h 2813049"/>
              <a:gd name="connsiteX1" fmla="*/ 3771899 w 3771899"/>
              <a:gd name="connsiteY1" fmla="*/ 590550 h 2813049"/>
              <a:gd name="connsiteX2" fmla="*/ 3360982 w 3771899"/>
              <a:gd name="connsiteY2" fmla="*/ 731381 h 2813049"/>
              <a:gd name="connsiteX3" fmla="*/ 3252787 w 3771899"/>
              <a:gd name="connsiteY3" fmla="*/ 992188 h 2813049"/>
              <a:gd name="connsiteX4" fmla="*/ 3092450 w 3771899"/>
              <a:gd name="connsiteY4" fmla="*/ 1358900 h 2813049"/>
              <a:gd name="connsiteX5" fmla="*/ 2457450 w 3771899"/>
              <a:gd name="connsiteY5" fmla="*/ 2178049 h 2813049"/>
              <a:gd name="connsiteX6" fmla="*/ 1466850 w 3771899"/>
              <a:gd name="connsiteY6" fmla="*/ 2762249 h 2813049"/>
              <a:gd name="connsiteX7" fmla="*/ 0 w 3771899"/>
              <a:gd name="connsiteY7" fmla="*/ 2813049 h 2813049"/>
              <a:gd name="connsiteX8" fmla="*/ 336550 w 3771899"/>
              <a:gd name="connsiteY8" fmla="*/ 2298699 h 2813049"/>
              <a:gd name="connsiteX9" fmla="*/ 1803400 w 3771899"/>
              <a:gd name="connsiteY9" fmla="*/ 2019299 h 2813049"/>
              <a:gd name="connsiteX10" fmla="*/ 2190750 w 3771899"/>
              <a:gd name="connsiteY10" fmla="*/ 1797050 h 2813049"/>
              <a:gd name="connsiteX11" fmla="*/ 2451100 w 3771899"/>
              <a:gd name="connsiteY11" fmla="*/ 1473200 h 2813049"/>
              <a:gd name="connsiteX12" fmla="*/ 2704055 w 3771899"/>
              <a:gd name="connsiteY12" fmla="*/ 956525 h 2813049"/>
              <a:gd name="connsiteX13" fmla="*/ 2419350 w 3771899"/>
              <a:gd name="connsiteY13" fmla="*/ 1054100 h 2813049"/>
              <a:gd name="connsiteX14" fmla="*/ 3435349 w 3771899"/>
              <a:gd name="connsiteY14" fmla="*/ 0 h 281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71899" h="2813049">
                <a:moveTo>
                  <a:pt x="3435349" y="0"/>
                </a:moveTo>
                <a:lnTo>
                  <a:pt x="3771899" y="590550"/>
                </a:lnTo>
                <a:lnTo>
                  <a:pt x="3360982" y="731381"/>
                </a:lnTo>
                <a:lnTo>
                  <a:pt x="3252787" y="992188"/>
                </a:lnTo>
                <a:cubicBezTo>
                  <a:pt x="3202516" y="1113366"/>
                  <a:pt x="3150658" y="1235075"/>
                  <a:pt x="3092450" y="1358900"/>
                </a:cubicBezTo>
                <a:cubicBezTo>
                  <a:pt x="2976033" y="1606550"/>
                  <a:pt x="2770716" y="1892299"/>
                  <a:pt x="2457450" y="2178049"/>
                </a:cubicBezTo>
                <a:cubicBezTo>
                  <a:pt x="2144183" y="2463799"/>
                  <a:pt x="1682750" y="2745316"/>
                  <a:pt x="1466850" y="2762249"/>
                </a:cubicBezTo>
                <a:cubicBezTo>
                  <a:pt x="1250950" y="2779182"/>
                  <a:pt x="488950" y="2796116"/>
                  <a:pt x="0" y="2813049"/>
                </a:cubicBezTo>
                <a:lnTo>
                  <a:pt x="336550" y="2298699"/>
                </a:lnTo>
                <a:lnTo>
                  <a:pt x="1803400" y="2019299"/>
                </a:lnTo>
                <a:cubicBezTo>
                  <a:pt x="1945217" y="1983316"/>
                  <a:pt x="2059517" y="1917700"/>
                  <a:pt x="2190750" y="1797050"/>
                </a:cubicBezTo>
                <a:cubicBezTo>
                  <a:pt x="2321983" y="1676399"/>
                  <a:pt x="2364317" y="1581149"/>
                  <a:pt x="2451100" y="1473200"/>
                </a:cubicBezTo>
                <a:lnTo>
                  <a:pt x="2704055" y="956525"/>
                </a:lnTo>
                <a:lnTo>
                  <a:pt x="2419350" y="1054100"/>
                </a:lnTo>
                <a:lnTo>
                  <a:pt x="343534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D6D1265A-4375-E378-092A-3B08AA6A48A6}"/>
              </a:ext>
            </a:extLst>
          </p:cNvPr>
          <p:cNvSpPr/>
          <p:nvPr/>
        </p:nvSpPr>
        <p:spPr bwMode="auto">
          <a:xfrm>
            <a:off x="2959310" y="1031720"/>
            <a:ext cx="1842166" cy="1367670"/>
          </a:xfrm>
          <a:custGeom>
            <a:avLst/>
            <a:gdLst>
              <a:gd name="connsiteX0" fmla="*/ 3771899 w 3771899"/>
              <a:gd name="connsiteY0" fmla="*/ 0 h 2800349"/>
              <a:gd name="connsiteX1" fmla="*/ 3454399 w 3771899"/>
              <a:gd name="connsiteY1" fmla="*/ 520700 h 2800349"/>
              <a:gd name="connsiteX2" fmla="*/ 2073276 w 3771899"/>
              <a:gd name="connsiteY2" fmla="*/ 765175 h 2800349"/>
              <a:gd name="connsiteX3" fmla="*/ 1577975 w 3771899"/>
              <a:gd name="connsiteY3" fmla="*/ 1031874 h 2800349"/>
              <a:gd name="connsiteX4" fmla="*/ 1317626 w 3771899"/>
              <a:gd name="connsiteY4" fmla="*/ 1392236 h 2800349"/>
              <a:gd name="connsiteX5" fmla="*/ 1105619 w 3771899"/>
              <a:gd name="connsiteY5" fmla="*/ 1809327 h 2800349"/>
              <a:gd name="connsiteX6" fmla="*/ 1079437 w 3771899"/>
              <a:gd name="connsiteY6" fmla="*/ 1863506 h 2800349"/>
              <a:gd name="connsiteX7" fmla="*/ 1346200 w 3771899"/>
              <a:gd name="connsiteY7" fmla="*/ 1771649 h 2800349"/>
              <a:gd name="connsiteX8" fmla="*/ 361951 w 3771899"/>
              <a:gd name="connsiteY8" fmla="*/ 2800349 h 2800349"/>
              <a:gd name="connsiteX9" fmla="*/ 0 w 3771899"/>
              <a:gd name="connsiteY9" fmla="*/ 2235199 h 2800349"/>
              <a:gd name="connsiteX10" fmla="*/ 419608 w 3771899"/>
              <a:gd name="connsiteY10" fmla="*/ 2090712 h 2800349"/>
              <a:gd name="connsiteX11" fmla="*/ 463153 w 3771899"/>
              <a:gd name="connsiteY11" fmla="*/ 1985043 h 2800349"/>
              <a:gd name="connsiteX12" fmla="*/ 695325 w 3771899"/>
              <a:gd name="connsiteY12" fmla="*/ 1427161 h 2800349"/>
              <a:gd name="connsiteX13" fmla="*/ 1543050 w 3771899"/>
              <a:gd name="connsiteY13" fmla="*/ 441324 h 2800349"/>
              <a:gd name="connsiteX14" fmla="*/ 2462212 w 3771899"/>
              <a:gd name="connsiteY14" fmla="*/ 58737 h 2800349"/>
              <a:gd name="connsiteX15" fmla="*/ 3771899 w 3771899"/>
              <a:gd name="connsiteY15" fmla="*/ 0 h 280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71899" h="2800349">
                <a:moveTo>
                  <a:pt x="3771899" y="0"/>
                </a:moveTo>
                <a:lnTo>
                  <a:pt x="3454399" y="520700"/>
                </a:lnTo>
                <a:lnTo>
                  <a:pt x="2073276" y="765175"/>
                </a:lnTo>
                <a:cubicBezTo>
                  <a:pt x="1817689" y="807507"/>
                  <a:pt x="1703917" y="927365"/>
                  <a:pt x="1577975" y="1031874"/>
                </a:cubicBezTo>
                <a:cubicBezTo>
                  <a:pt x="1452032" y="1136384"/>
                  <a:pt x="1409171" y="1236132"/>
                  <a:pt x="1317626" y="1392236"/>
                </a:cubicBezTo>
                <a:cubicBezTo>
                  <a:pt x="1248966" y="1509314"/>
                  <a:pt x="1180306" y="1653480"/>
                  <a:pt x="1105619" y="1809327"/>
                </a:cubicBezTo>
                <a:lnTo>
                  <a:pt x="1079437" y="1863506"/>
                </a:lnTo>
                <a:lnTo>
                  <a:pt x="1346200" y="1771649"/>
                </a:lnTo>
                <a:lnTo>
                  <a:pt x="361951" y="2800349"/>
                </a:lnTo>
                <a:lnTo>
                  <a:pt x="0" y="2235199"/>
                </a:lnTo>
                <a:lnTo>
                  <a:pt x="419608" y="2090712"/>
                </a:lnTo>
                <a:lnTo>
                  <a:pt x="463153" y="1985043"/>
                </a:lnTo>
                <a:cubicBezTo>
                  <a:pt x="547687" y="1778991"/>
                  <a:pt x="635794" y="1562892"/>
                  <a:pt x="695325" y="1427161"/>
                </a:cubicBezTo>
                <a:cubicBezTo>
                  <a:pt x="774700" y="1246187"/>
                  <a:pt x="1210470" y="702732"/>
                  <a:pt x="1543050" y="441324"/>
                </a:cubicBezTo>
                <a:cubicBezTo>
                  <a:pt x="1875630" y="179917"/>
                  <a:pt x="2224087" y="65616"/>
                  <a:pt x="2462212" y="58737"/>
                </a:cubicBezTo>
                <a:cubicBezTo>
                  <a:pt x="2700337" y="51858"/>
                  <a:pt x="3268132" y="19050"/>
                  <a:pt x="3771899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537498C-206E-2AB1-FB55-3B8594C1A3A2}"/>
              </a:ext>
            </a:extLst>
          </p:cNvPr>
          <p:cNvSpPr/>
          <p:nvPr/>
        </p:nvSpPr>
        <p:spPr bwMode="auto">
          <a:xfrm>
            <a:off x="5438898" y="2784081"/>
            <a:ext cx="1152960" cy="1743054"/>
          </a:xfrm>
          <a:custGeom>
            <a:avLst/>
            <a:gdLst>
              <a:gd name="connsiteX0" fmla="*/ 157163 w 1900237"/>
              <a:gd name="connsiteY0" fmla="*/ 1009 h 2872796"/>
              <a:gd name="connsiteX1" fmla="*/ 681037 w 1900237"/>
              <a:gd name="connsiteY1" fmla="*/ 158172 h 2872796"/>
              <a:gd name="connsiteX2" fmla="*/ 1107207 w 1900237"/>
              <a:gd name="connsiteY2" fmla="*/ 418025 h 2872796"/>
              <a:gd name="connsiteX3" fmla="*/ 1203080 w 1900237"/>
              <a:gd name="connsiteY3" fmla="*/ 482235 h 2872796"/>
              <a:gd name="connsiteX4" fmla="*/ 1162049 w 1900237"/>
              <a:gd name="connsiteY4" fmla="*/ 362959 h 2872796"/>
              <a:gd name="connsiteX5" fmla="*/ 1900237 w 1900237"/>
              <a:gd name="connsiteY5" fmla="*/ 1039234 h 2872796"/>
              <a:gd name="connsiteX6" fmla="*/ 1366837 w 1900237"/>
              <a:gd name="connsiteY6" fmla="*/ 958272 h 2872796"/>
              <a:gd name="connsiteX7" fmla="*/ 1308811 w 1900237"/>
              <a:gd name="connsiteY7" fmla="*/ 789592 h 2872796"/>
              <a:gd name="connsiteX8" fmla="*/ 1222176 w 1900237"/>
              <a:gd name="connsiteY8" fmla="*/ 734992 h 2872796"/>
              <a:gd name="connsiteX9" fmla="*/ 852487 w 1900237"/>
              <a:gd name="connsiteY9" fmla="*/ 505834 h 2872796"/>
              <a:gd name="connsiteX10" fmla="*/ 642937 w 1900237"/>
              <a:gd name="connsiteY10" fmla="*/ 472496 h 2872796"/>
              <a:gd name="connsiteX11" fmla="*/ 628649 w 1900237"/>
              <a:gd name="connsiteY11" fmla="*/ 677284 h 2872796"/>
              <a:gd name="connsiteX12" fmla="*/ 1047749 w 1900237"/>
              <a:gd name="connsiteY12" fmla="*/ 2872796 h 2872796"/>
              <a:gd name="connsiteX13" fmla="*/ 66675 w 1900237"/>
              <a:gd name="connsiteY13" fmla="*/ 2467984 h 2872796"/>
              <a:gd name="connsiteX14" fmla="*/ 0 w 1900237"/>
              <a:gd name="connsiteY14" fmla="*/ 224846 h 2872796"/>
              <a:gd name="connsiteX15" fmla="*/ 157163 w 1900237"/>
              <a:gd name="connsiteY15" fmla="*/ 1009 h 2872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00237" h="2872796">
                <a:moveTo>
                  <a:pt x="157163" y="1009"/>
                </a:moveTo>
                <a:cubicBezTo>
                  <a:pt x="299244" y="-10103"/>
                  <a:pt x="498476" y="72446"/>
                  <a:pt x="681037" y="158172"/>
                </a:cubicBezTo>
                <a:cubicBezTo>
                  <a:pt x="817959" y="222465"/>
                  <a:pt x="962025" y="319798"/>
                  <a:pt x="1107207" y="418025"/>
                </a:cubicBezTo>
                <a:lnTo>
                  <a:pt x="1203080" y="482235"/>
                </a:lnTo>
                <a:lnTo>
                  <a:pt x="1162049" y="362959"/>
                </a:lnTo>
                <a:lnTo>
                  <a:pt x="1900237" y="1039234"/>
                </a:lnTo>
                <a:lnTo>
                  <a:pt x="1366837" y="958272"/>
                </a:lnTo>
                <a:lnTo>
                  <a:pt x="1308811" y="789592"/>
                </a:lnTo>
                <a:lnTo>
                  <a:pt x="1222176" y="734992"/>
                </a:lnTo>
                <a:cubicBezTo>
                  <a:pt x="1081087" y="645435"/>
                  <a:pt x="931068" y="549292"/>
                  <a:pt x="852487" y="505834"/>
                </a:cubicBezTo>
                <a:cubicBezTo>
                  <a:pt x="747712" y="447890"/>
                  <a:pt x="689768" y="439158"/>
                  <a:pt x="642937" y="472496"/>
                </a:cubicBezTo>
                <a:cubicBezTo>
                  <a:pt x="596106" y="505834"/>
                  <a:pt x="613568" y="610609"/>
                  <a:pt x="628649" y="677284"/>
                </a:cubicBezTo>
                <a:cubicBezTo>
                  <a:pt x="643730" y="743959"/>
                  <a:pt x="904874" y="2123496"/>
                  <a:pt x="1047749" y="2872796"/>
                </a:cubicBezTo>
                <a:lnTo>
                  <a:pt x="66675" y="2467984"/>
                </a:lnTo>
                <a:cubicBezTo>
                  <a:pt x="44450" y="1709159"/>
                  <a:pt x="0" y="293109"/>
                  <a:pt x="0" y="224846"/>
                </a:cubicBezTo>
                <a:cubicBezTo>
                  <a:pt x="0" y="156583"/>
                  <a:pt x="15082" y="12123"/>
                  <a:pt x="157163" y="100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44621D00-B979-AD08-504F-AED0FD6C72AB}"/>
              </a:ext>
            </a:extLst>
          </p:cNvPr>
          <p:cNvSpPr/>
          <p:nvPr/>
        </p:nvSpPr>
        <p:spPr bwMode="auto">
          <a:xfrm>
            <a:off x="7367556" y="796021"/>
            <a:ext cx="1373874" cy="1839068"/>
          </a:xfrm>
          <a:custGeom>
            <a:avLst/>
            <a:gdLst>
              <a:gd name="connsiteX0" fmla="*/ 609600 w 2813050"/>
              <a:gd name="connsiteY0" fmla="*/ 0 h 3765550"/>
              <a:gd name="connsiteX1" fmla="*/ 746870 w 2813050"/>
              <a:gd name="connsiteY1" fmla="*/ 411810 h 3765550"/>
              <a:gd name="connsiteX2" fmla="*/ 893961 w 2813050"/>
              <a:gd name="connsiteY2" fmla="*/ 479028 h 3765550"/>
              <a:gd name="connsiteX3" fmla="*/ 1492250 w 2813050"/>
              <a:gd name="connsiteY3" fmla="*/ 749300 h 3765550"/>
              <a:gd name="connsiteX4" fmla="*/ 2387600 w 2813050"/>
              <a:gd name="connsiteY4" fmla="*/ 1524000 h 3765550"/>
              <a:gd name="connsiteX5" fmla="*/ 2774950 w 2813050"/>
              <a:gd name="connsiteY5" fmla="*/ 2330450 h 3765550"/>
              <a:gd name="connsiteX6" fmla="*/ 2813050 w 2813050"/>
              <a:gd name="connsiteY6" fmla="*/ 3765550 h 3765550"/>
              <a:gd name="connsiteX7" fmla="*/ 2298700 w 2813050"/>
              <a:gd name="connsiteY7" fmla="*/ 3435350 h 3765550"/>
              <a:gd name="connsiteX8" fmla="*/ 2076450 w 2813050"/>
              <a:gd name="connsiteY8" fmla="*/ 2082800 h 3765550"/>
              <a:gd name="connsiteX9" fmla="*/ 1854200 w 2813050"/>
              <a:gd name="connsiteY9" fmla="*/ 1657350 h 3765550"/>
              <a:gd name="connsiteX10" fmla="*/ 1485900 w 2813050"/>
              <a:gd name="connsiteY10" fmla="*/ 1346200 h 3765550"/>
              <a:gd name="connsiteX11" fmla="*/ 1066503 w 2813050"/>
              <a:gd name="connsiteY11" fmla="*/ 1113433 h 3765550"/>
              <a:gd name="connsiteX12" fmla="*/ 962142 w 2813050"/>
              <a:gd name="connsiteY12" fmla="*/ 1057626 h 3765550"/>
              <a:gd name="connsiteX13" fmla="*/ 1066800 w 2813050"/>
              <a:gd name="connsiteY13" fmla="*/ 1371600 h 3765550"/>
              <a:gd name="connsiteX14" fmla="*/ 0 w 2813050"/>
              <a:gd name="connsiteY14" fmla="*/ 361950 h 3765550"/>
              <a:gd name="connsiteX15" fmla="*/ 609600 w 2813050"/>
              <a:gd name="connsiteY15" fmla="*/ 0 h 376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13050" h="3765550">
                <a:moveTo>
                  <a:pt x="609600" y="0"/>
                </a:moveTo>
                <a:lnTo>
                  <a:pt x="746870" y="411810"/>
                </a:lnTo>
                <a:lnTo>
                  <a:pt x="893961" y="479028"/>
                </a:lnTo>
                <a:cubicBezTo>
                  <a:pt x="1116013" y="581025"/>
                  <a:pt x="1349375" y="688975"/>
                  <a:pt x="1492250" y="749300"/>
                </a:cubicBezTo>
                <a:cubicBezTo>
                  <a:pt x="1682750" y="829733"/>
                  <a:pt x="2137833" y="1191683"/>
                  <a:pt x="2387600" y="1524000"/>
                </a:cubicBezTo>
                <a:cubicBezTo>
                  <a:pt x="2637367" y="1856317"/>
                  <a:pt x="2772833" y="2137833"/>
                  <a:pt x="2774950" y="2330450"/>
                </a:cubicBezTo>
                <a:cubicBezTo>
                  <a:pt x="2777067" y="2523067"/>
                  <a:pt x="2800350" y="3287183"/>
                  <a:pt x="2813050" y="3765550"/>
                </a:cubicBezTo>
                <a:lnTo>
                  <a:pt x="2298700" y="3435350"/>
                </a:lnTo>
                <a:cubicBezTo>
                  <a:pt x="2224617" y="2984500"/>
                  <a:pt x="2118783" y="2245783"/>
                  <a:pt x="2076450" y="2082800"/>
                </a:cubicBezTo>
                <a:cubicBezTo>
                  <a:pt x="2034117" y="1919817"/>
                  <a:pt x="1964267" y="1797050"/>
                  <a:pt x="1854200" y="1657350"/>
                </a:cubicBezTo>
                <a:cubicBezTo>
                  <a:pt x="1744133" y="1517650"/>
                  <a:pt x="1579033" y="1413933"/>
                  <a:pt x="1485900" y="1346200"/>
                </a:cubicBezTo>
                <a:cubicBezTo>
                  <a:pt x="1416050" y="1295401"/>
                  <a:pt x="1234282" y="1201738"/>
                  <a:pt x="1066503" y="1113433"/>
                </a:cubicBezTo>
                <a:lnTo>
                  <a:pt x="962142" y="1057626"/>
                </a:lnTo>
                <a:lnTo>
                  <a:pt x="1066800" y="1371600"/>
                </a:lnTo>
                <a:lnTo>
                  <a:pt x="0" y="361950"/>
                </a:lnTo>
                <a:lnTo>
                  <a:pt x="60960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172C449F-33E4-F0AE-436D-59C3C5E5D6B6}"/>
              </a:ext>
            </a:extLst>
          </p:cNvPr>
          <p:cNvSpPr/>
          <p:nvPr/>
        </p:nvSpPr>
        <p:spPr bwMode="auto">
          <a:xfrm>
            <a:off x="848688" y="2987705"/>
            <a:ext cx="1732588" cy="1147360"/>
          </a:xfrm>
          <a:custGeom>
            <a:avLst/>
            <a:gdLst>
              <a:gd name="connsiteX0" fmla="*/ 1026743 w 2855541"/>
              <a:gd name="connsiteY0" fmla="*/ 0 h 1891006"/>
              <a:gd name="connsiteX1" fmla="*/ 945781 w 2855541"/>
              <a:gd name="connsiteY1" fmla="*/ 519112 h 1891006"/>
              <a:gd name="connsiteX2" fmla="*/ 771804 w 2855541"/>
              <a:gd name="connsiteY2" fmla="*/ 580352 h 1891006"/>
              <a:gd name="connsiteX3" fmla="*/ 764311 w 2855541"/>
              <a:gd name="connsiteY3" fmla="*/ 592810 h 1891006"/>
              <a:gd name="connsiteX4" fmla="*/ 512392 w 2855541"/>
              <a:gd name="connsiteY4" fmla="*/ 1014412 h 1891006"/>
              <a:gd name="connsiteX5" fmla="*/ 460005 w 2855541"/>
              <a:gd name="connsiteY5" fmla="*/ 1262062 h 1891006"/>
              <a:gd name="connsiteX6" fmla="*/ 650505 w 2855541"/>
              <a:gd name="connsiteY6" fmla="*/ 1276350 h 1891006"/>
              <a:gd name="connsiteX7" fmla="*/ 2855541 w 2855541"/>
              <a:gd name="connsiteY7" fmla="*/ 852487 h 1891006"/>
              <a:gd name="connsiteX8" fmla="*/ 2460253 w 2855541"/>
              <a:gd name="connsiteY8" fmla="*/ 1824037 h 1891006"/>
              <a:gd name="connsiteX9" fmla="*/ 207592 w 2855541"/>
              <a:gd name="connsiteY9" fmla="*/ 1890712 h 1891006"/>
              <a:gd name="connsiteX10" fmla="*/ 2805 w 2855541"/>
              <a:gd name="connsiteY10" fmla="*/ 1738312 h 1891006"/>
              <a:gd name="connsiteX11" fmla="*/ 117104 w 2855541"/>
              <a:gd name="connsiteY11" fmla="*/ 1266825 h 1891006"/>
              <a:gd name="connsiteX12" fmla="*/ 396604 w 2855541"/>
              <a:gd name="connsiteY12" fmla="*/ 805942 h 1891006"/>
              <a:gd name="connsiteX13" fmla="*/ 474084 w 2855541"/>
              <a:gd name="connsiteY13" fmla="*/ 685150 h 1891006"/>
              <a:gd name="connsiteX14" fmla="*/ 350468 w 2855541"/>
              <a:gd name="connsiteY14" fmla="*/ 728662 h 1891006"/>
              <a:gd name="connsiteX15" fmla="*/ 1026743 w 2855541"/>
              <a:gd name="connsiteY15" fmla="*/ 0 h 1891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5541" h="1891006">
                <a:moveTo>
                  <a:pt x="1026743" y="0"/>
                </a:moveTo>
                <a:lnTo>
                  <a:pt x="945781" y="519112"/>
                </a:lnTo>
                <a:lnTo>
                  <a:pt x="771804" y="580352"/>
                </a:lnTo>
                <a:lnTo>
                  <a:pt x="764311" y="592810"/>
                </a:lnTo>
                <a:cubicBezTo>
                  <a:pt x="669703" y="749449"/>
                  <a:pt x="548507" y="946349"/>
                  <a:pt x="512392" y="1014412"/>
                </a:cubicBezTo>
                <a:cubicBezTo>
                  <a:pt x="471118" y="1092199"/>
                  <a:pt x="420317" y="1193800"/>
                  <a:pt x="460005" y="1262062"/>
                </a:cubicBezTo>
                <a:cubicBezTo>
                  <a:pt x="499693" y="1330324"/>
                  <a:pt x="582242" y="1290637"/>
                  <a:pt x="650505" y="1276350"/>
                </a:cubicBezTo>
                <a:cubicBezTo>
                  <a:pt x="718768" y="1262063"/>
                  <a:pt x="2120529" y="993775"/>
                  <a:pt x="2855541" y="852487"/>
                </a:cubicBezTo>
                <a:lnTo>
                  <a:pt x="2460253" y="1824037"/>
                </a:lnTo>
                <a:lnTo>
                  <a:pt x="207592" y="1890712"/>
                </a:lnTo>
                <a:cubicBezTo>
                  <a:pt x="69479" y="1895476"/>
                  <a:pt x="17886" y="1842293"/>
                  <a:pt x="2805" y="1738312"/>
                </a:cubicBezTo>
                <a:cubicBezTo>
                  <a:pt x="-12276" y="1634331"/>
                  <a:pt x="34554" y="1448594"/>
                  <a:pt x="117104" y="1266825"/>
                </a:cubicBezTo>
                <a:cubicBezTo>
                  <a:pt x="179016" y="1130499"/>
                  <a:pt x="290936" y="966490"/>
                  <a:pt x="396604" y="805942"/>
                </a:cubicBezTo>
                <a:lnTo>
                  <a:pt x="474084" y="685150"/>
                </a:lnTo>
                <a:lnTo>
                  <a:pt x="350468" y="728662"/>
                </a:lnTo>
                <a:lnTo>
                  <a:pt x="102674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F92A985-7B29-F5E0-77CA-93B34B147748}"/>
              </a:ext>
            </a:extLst>
          </p:cNvPr>
          <p:cNvSpPr/>
          <p:nvPr/>
        </p:nvSpPr>
        <p:spPr bwMode="auto">
          <a:xfrm>
            <a:off x="728501" y="5374742"/>
            <a:ext cx="1912447" cy="549473"/>
          </a:xfrm>
          <a:custGeom>
            <a:avLst/>
            <a:gdLst>
              <a:gd name="connsiteX0" fmla="*/ 2618867 w 4117467"/>
              <a:gd name="connsiteY0" fmla="*/ 0 h 1183007"/>
              <a:gd name="connsiteX1" fmla="*/ 4117467 w 4117467"/>
              <a:gd name="connsiteY1" fmla="*/ 434341 h 1183007"/>
              <a:gd name="connsiteX2" fmla="*/ 2303907 w 4117467"/>
              <a:gd name="connsiteY2" fmla="*/ 708661 h 1183007"/>
              <a:gd name="connsiteX3" fmla="*/ 2358386 w 4117467"/>
              <a:gd name="connsiteY3" fmla="*/ 586083 h 1183007"/>
              <a:gd name="connsiteX4" fmla="*/ 2263325 w 4117467"/>
              <a:gd name="connsiteY4" fmla="*/ 586020 h 1183007"/>
              <a:gd name="connsiteX5" fmla="*/ 1418080 w 4117467"/>
              <a:gd name="connsiteY5" fmla="*/ 586107 h 1183007"/>
              <a:gd name="connsiteX6" fmla="*/ 1068830 w 4117467"/>
              <a:gd name="connsiteY6" fmla="*/ 649607 h 1183007"/>
              <a:gd name="connsiteX7" fmla="*/ 1037080 w 4117467"/>
              <a:gd name="connsiteY7" fmla="*/ 805182 h 1183007"/>
              <a:gd name="connsiteX8" fmla="*/ 1379980 w 4117467"/>
              <a:gd name="connsiteY8" fmla="*/ 1183007 h 1183007"/>
              <a:gd name="connsiteX9" fmla="*/ 900555 w 4117467"/>
              <a:gd name="connsiteY9" fmla="*/ 1183007 h 1183007"/>
              <a:gd name="connsiteX10" fmla="*/ 179831 w 4117467"/>
              <a:gd name="connsiteY10" fmla="*/ 789307 h 1183007"/>
              <a:gd name="connsiteX11" fmla="*/ 160780 w 4117467"/>
              <a:gd name="connsiteY11" fmla="*/ 446407 h 1183007"/>
              <a:gd name="connsiteX12" fmla="*/ 1319655 w 4117467"/>
              <a:gd name="connsiteY12" fmla="*/ 246381 h 1183007"/>
              <a:gd name="connsiteX13" fmla="*/ 2509365 w 4117467"/>
              <a:gd name="connsiteY13" fmla="*/ 246381 h 1183007"/>
              <a:gd name="connsiteX14" fmla="*/ 2618867 w 4117467"/>
              <a:gd name="connsiteY14" fmla="*/ 0 h 118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7467" h="1183007">
                <a:moveTo>
                  <a:pt x="2618867" y="0"/>
                </a:moveTo>
                <a:lnTo>
                  <a:pt x="4117467" y="434341"/>
                </a:lnTo>
                <a:lnTo>
                  <a:pt x="2303907" y="708661"/>
                </a:lnTo>
                <a:lnTo>
                  <a:pt x="2358386" y="586083"/>
                </a:lnTo>
                <a:lnTo>
                  <a:pt x="2263325" y="586020"/>
                </a:lnTo>
                <a:cubicBezTo>
                  <a:pt x="1945924" y="585643"/>
                  <a:pt x="1539392" y="584254"/>
                  <a:pt x="1418080" y="586107"/>
                </a:cubicBezTo>
                <a:cubicBezTo>
                  <a:pt x="1279438" y="588224"/>
                  <a:pt x="1187363" y="616799"/>
                  <a:pt x="1068830" y="649607"/>
                </a:cubicBezTo>
                <a:cubicBezTo>
                  <a:pt x="950297" y="682415"/>
                  <a:pt x="990513" y="743799"/>
                  <a:pt x="1037080" y="805182"/>
                </a:cubicBezTo>
                <a:cubicBezTo>
                  <a:pt x="1083647" y="866565"/>
                  <a:pt x="1265680" y="1057065"/>
                  <a:pt x="1379980" y="1183007"/>
                </a:cubicBezTo>
                <a:lnTo>
                  <a:pt x="900555" y="1183007"/>
                </a:lnTo>
                <a:lnTo>
                  <a:pt x="179831" y="789307"/>
                </a:lnTo>
                <a:cubicBezTo>
                  <a:pt x="-3791" y="688765"/>
                  <a:pt x="-102216" y="571820"/>
                  <a:pt x="160780" y="446407"/>
                </a:cubicBezTo>
                <a:cubicBezTo>
                  <a:pt x="423776" y="320994"/>
                  <a:pt x="936538" y="247969"/>
                  <a:pt x="1319655" y="246381"/>
                </a:cubicBezTo>
                <a:lnTo>
                  <a:pt x="2509365" y="246381"/>
                </a:lnTo>
                <a:lnTo>
                  <a:pt x="261886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05926EC-D5C8-D25F-0A28-8222B8D6B7C7}"/>
              </a:ext>
            </a:extLst>
          </p:cNvPr>
          <p:cNvSpPr/>
          <p:nvPr/>
        </p:nvSpPr>
        <p:spPr bwMode="auto">
          <a:xfrm>
            <a:off x="7086796" y="5374174"/>
            <a:ext cx="1935394" cy="550608"/>
          </a:xfrm>
          <a:custGeom>
            <a:avLst/>
            <a:gdLst>
              <a:gd name="connsiteX0" fmla="*/ 847680 w 4166870"/>
              <a:gd name="connsiteY0" fmla="*/ 0 h 1185449"/>
              <a:gd name="connsiteX1" fmla="*/ 834979 w 4166870"/>
              <a:gd name="connsiteY1" fmla="*/ 26502 h 1185449"/>
              <a:gd name="connsiteX2" fmla="*/ 1141095 w 4166870"/>
              <a:gd name="connsiteY2" fmla="*/ 25780 h 1185449"/>
              <a:gd name="connsiteX3" fmla="*/ 1455420 w 4166870"/>
              <a:gd name="connsiteY3" fmla="*/ 26574 h 1185449"/>
              <a:gd name="connsiteX4" fmla="*/ 1979295 w 4166870"/>
              <a:gd name="connsiteY4" fmla="*/ 61499 h 1185449"/>
              <a:gd name="connsiteX5" fmla="*/ 2347595 w 4166870"/>
              <a:gd name="connsiteY5" fmla="*/ 163099 h 1185449"/>
              <a:gd name="connsiteX6" fmla="*/ 4166870 w 4166870"/>
              <a:gd name="connsiteY6" fmla="*/ 1185449 h 1185449"/>
              <a:gd name="connsiteX7" fmla="*/ 2630170 w 4166870"/>
              <a:gd name="connsiteY7" fmla="*/ 1185449 h 1185449"/>
              <a:gd name="connsiteX8" fmla="*/ 1766570 w 4166870"/>
              <a:gd name="connsiteY8" fmla="*/ 201199 h 1185449"/>
              <a:gd name="connsiteX9" fmla="*/ 1563370 w 4166870"/>
              <a:gd name="connsiteY9" fmla="*/ 121824 h 1185449"/>
              <a:gd name="connsiteX10" fmla="*/ 1303020 w 4166870"/>
              <a:gd name="connsiteY10" fmla="*/ 102774 h 1185449"/>
              <a:gd name="connsiteX11" fmla="*/ 798426 w 4166870"/>
              <a:gd name="connsiteY11" fmla="*/ 102774 h 1185449"/>
              <a:gd name="connsiteX12" fmla="*/ 780166 w 4166870"/>
              <a:gd name="connsiteY12" fmla="*/ 140876 h 1185449"/>
              <a:gd name="connsiteX13" fmla="*/ 0 w 4166870"/>
              <a:gd name="connsiteY13" fmla="*/ 64568 h 1185449"/>
              <a:gd name="connsiteX14" fmla="*/ 847680 w 4166870"/>
              <a:gd name="connsiteY14" fmla="*/ 0 h 1185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66870" h="1185449">
                <a:moveTo>
                  <a:pt x="847680" y="0"/>
                </a:moveTo>
                <a:lnTo>
                  <a:pt x="834979" y="26502"/>
                </a:lnTo>
                <a:lnTo>
                  <a:pt x="1141095" y="25780"/>
                </a:lnTo>
                <a:cubicBezTo>
                  <a:pt x="1253278" y="25516"/>
                  <a:pt x="1361757" y="25516"/>
                  <a:pt x="1455420" y="26574"/>
                </a:cubicBezTo>
                <a:cubicBezTo>
                  <a:pt x="1642745" y="28691"/>
                  <a:pt x="1827953" y="40332"/>
                  <a:pt x="1979295" y="61499"/>
                </a:cubicBezTo>
                <a:cubicBezTo>
                  <a:pt x="2130637" y="82666"/>
                  <a:pt x="2275628" y="126057"/>
                  <a:pt x="2347595" y="163099"/>
                </a:cubicBezTo>
                <a:lnTo>
                  <a:pt x="4166870" y="1185449"/>
                </a:lnTo>
                <a:lnTo>
                  <a:pt x="2630170" y="1185449"/>
                </a:lnTo>
                <a:cubicBezTo>
                  <a:pt x="2342303" y="857366"/>
                  <a:pt x="1800437" y="241416"/>
                  <a:pt x="1766570" y="201199"/>
                </a:cubicBezTo>
                <a:cubicBezTo>
                  <a:pt x="1732703" y="160982"/>
                  <a:pt x="1656503" y="128703"/>
                  <a:pt x="1563370" y="121824"/>
                </a:cubicBezTo>
                <a:cubicBezTo>
                  <a:pt x="1470237" y="114945"/>
                  <a:pt x="1405678" y="99599"/>
                  <a:pt x="1303020" y="102774"/>
                </a:cubicBezTo>
                <a:lnTo>
                  <a:pt x="798426" y="102774"/>
                </a:lnTo>
                <a:lnTo>
                  <a:pt x="780166" y="140876"/>
                </a:lnTo>
                <a:lnTo>
                  <a:pt x="0" y="64568"/>
                </a:lnTo>
                <a:lnTo>
                  <a:pt x="84768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729A62D-13CF-CFD6-252A-4A769D7B032C}"/>
              </a:ext>
            </a:extLst>
          </p:cNvPr>
          <p:cNvSpPr/>
          <p:nvPr/>
        </p:nvSpPr>
        <p:spPr bwMode="auto">
          <a:xfrm>
            <a:off x="4998818" y="5372419"/>
            <a:ext cx="1925808" cy="554118"/>
          </a:xfrm>
          <a:custGeom>
            <a:avLst/>
            <a:gdLst>
              <a:gd name="connsiteX0" fmla="*/ 0 w 4146232"/>
              <a:gd name="connsiteY0" fmla="*/ 0 h 1193006"/>
              <a:gd name="connsiteX1" fmla="*/ 1562100 w 4146232"/>
              <a:gd name="connsiteY1" fmla="*/ 0 h 1193006"/>
              <a:gd name="connsiteX2" fmla="*/ 2426493 w 4146232"/>
              <a:gd name="connsiteY2" fmla="*/ 976312 h 1193006"/>
              <a:gd name="connsiteX3" fmla="*/ 2545555 w 4146232"/>
              <a:gd name="connsiteY3" fmla="*/ 1054893 h 1193006"/>
              <a:gd name="connsiteX4" fmla="*/ 2809875 w 4146232"/>
              <a:gd name="connsiteY4" fmla="*/ 1085850 h 1193006"/>
              <a:gd name="connsiteX5" fmla="*/ 3371178 w 4146232"/>
              <a:gd name="connsiteY5" fmla="*/ 1085850 h 1193006"/>
              <a:gd name="connsiteX6" fmla="*/ 3394623 w 4146232"/>
              <a:gd name="connsiteY6" fmla="*/ 1037272 h 1193006"/>
              <a:gd name="connsiteX7" fmla="*/ 4146232 w 4146232"/>
              <a:gd name="connsiteY7" fmla="*/ 1115139 h 1193006"/>
              <a:gd name="connsiteX8" fmla="*/ 3319462 w 4146232"/>
              <a:gd name="connsiteY8" fmla="*/ 1193006 h 1193006"/>
              <a:gd name="connsiteX9" fmla="*/ 3334478 w 4146232"/>
              <a:gd name="connsiteY9" fmla="*/ 1161893 h 1193006"/>
              <a:gd name="connsiteX10" fmla="*/ 3260015 w 4146232"/>
              <a:gd name="connsiteY10" fmla="*/ 1161255 h 1193006"/>
              <a:gd name="connsiteX11" fmla="*/ 2652713 w 4146232"/>
              <a:gd name="connsiteY11" fmla="*/ 1154906 h 1193006"/>
              <a:gd name="connsiteX12" fmla="*/ 2062162 w 4146232"/>
              <a:gd name="connsiteY12" fmla="*/ 1090613 h 1193006"/>
              <a:gd name="connsiteX13" fmla="*/ 1838325 w 4146232"/>
              <a:gd name="connsiteY13" fmla="*/ 1019175 h 1193006"/>
              <a:gd name="connsiteX14" fmla="*/ 0 w 4146232"/>
              <a:gd name="connsiteY14" fmla="*/ 0 h 1193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46232" h="1193006">
                <a:moveTo>
                  <a:pt x="0" y="0"/>
                </a:moveTo>
                <a:lnTo>
                  <a:pt x="1562100" y="0"/>
                </a:lnTo>
                <a:cubicBezTo>
                  <a:pt x="1851025" y="330200"/>
                  <a:pt x="2389981" y="931068"/>
                  <a:pt x="2426493" y="976312"/>
                </a:cubicBezTo>
                <a:cubicBezTo>
                  <a:pt x="2463005" y="1021556"/>
                  <a:pt x="2481658" y="1036637"/>
                  <a:pt x="2545555" y="1054893"/>
                </a:cubicBezTo>
                <a:cubicBezTo>
                  <a:pt x="2609452" y="1073149"/>
                  <a:pt x="2709863" y="1081087"/>
                  <a:pt x="2809875" y="1085850"/>
                </a:cubicBezTo>
                <a:lnTo>
                  <a:pt x="3371178" y="1085850"/>
                </a:lnTo>
                <a:lnTo>
                  <a:pt x="3394623" y="1037272"/>
                </a:lnTo>
                <a:lnTo>
                  <a:pt x="4146232" y="1115139"/>
                </a:lnTo>
                <a:lnTo>
                  <a:pt x="3319462" y="1193006"/>
                </a:lnTo>
                <a:lnTo>
                  <a:pt x="3334478" y="1161893"/>
                </a:lnTo>
                <a:lnTo>
                  <a:pt x="3260015" y="1161255"/>
                </a:lnTo>
                <a:cubicBezTo>
                  <a:pt x="3032969" y="1159595"/>
                  <a:pt x="2744391" y="1159073"/>
                  <a:pt x="2652713" y="1154906"/>
                </a:cubicBezTo>
                <a:cubicBezTo>
                  <a:pt x="2547938" y="1150144"/>
                  <a:pt x="2197893" y="1113235"/>
                  <a:pt x="2062162" y="1090613"/>
                </a:cubicBezTo>
                <a:cubicBezTo>
                  <a:pt x="1926431" y="1067991"/>
                  <a:pt x="1917699" y="1067593"/>
                  <a:pt x="1838325" y="101917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5B2B3F7-E456-2D59-8DDF-865F0536BB4F}"/>
              </a:ext>
            </a:extLst>
          </p:cNvPr>
          <p:cNvSpPr/>
          <p:nvPr/>
        </p:nvSpPr>
        <p:spPr bwMode="auto">
          <a:xfrm>
            <a:off x="2916776" y="5373857"/>
            <a:ext cx="1927234" cy="551243"/>
          </a:xfrm>
          <a:custGeom>
            <a:avLst/>
            <a:gdLst>
              <a:gd name="connsiteX0" fmla="*/ 2756535 w 4149303"/>
              <a:gd name="connsiteY0" fmla="*/ 0 h 1186816"/>
              <a:gd name="connsiteX1" fmla="*/ 3239135 w 4149303"/>
              <a:gd name="connsiteY1" fmla="*/ 0 h 1186816"/>
              <a:gd name="connsiteX2" fmla="*/ 4039235 w 4149303"/>
              <a:gd name="connsiteY2" fmla="*/ 447675 h 1186816"/>
              <a:gd name="connsiteX3" fmla="*/ 4147185 w 4149303"/>
              <a:gd name="connsiteY3" fmla="*/ 600075 h 1186816"/>
              <a:gd name="connsiteX4" fmla="*/ 3883660 w 4149303"/>
              <a:gd name="connsiteY4" fmla="*/ 790575 h 1186816"/>
              <a:gd name="connsiteX5" fmla="*/ 2737485 w 4149303"/>
              <a:gd name="connsiteY5" fmla="*/ 942975 h 1186816"/>
              <a:gd name="connsiteX6" fmla="*/ 1864013 w 4149303"/>
              <a:gd name="connsiteY6" fmla="*/ 946547 h 1186816"/>
              <a:gd name="connsiteX7" fmla="*/ 1627391 w 4149303"/>
              <a:gd name="connsiteY7" fmla="*/ 943650 h 1186816"/>
              <a:gd name="connsiteX8" fmla="*/ 1516380 w 4149303"/>
              <a:gd name="connsiteY8" fmla="*/ 1186816 h 1186816"/>
              <a:gd name="connsiteX9" fmla="*/ 0 w 4149303"/>
              <a:gd name="connsiteY9" fmla="*/ 744856 h 1186816"/>
              <a:gd name="connsiteX10" fmla="*/ 1836420 w 4149303"/>
              <a:gd name="connsiteY10" fmla="*/ 485776 h 1186816"/>
              <a:gd name="connsiteX11" fmla="*/ 1785606 w 4149303"/>
              <a:gd name="connsiteY11" fmla="*/ 597084 h 1186816"/>
              <a:gd name="connsiteX12" fmla="*/ 1839989 w 4149303"/>
              <a:gd name="connsiteY12" fmla="*/ 597204 h 1186816"/>
              <a:gd name="connsiteX13" fmla="*/ 2743835 w 4149303"/>
              <a:gd name="connsiteY13" fmla="*/ 596900 h 1186816"/>
              <a:gd name="connsiteX14" fmla="*/ 3150235 w 4149303"/>
              <a:gd name="connsiteY14" fmla="*/ 498475 h 1186816"/>
              <a:gd name="connsiteX15" fmla="*/ 3121660 w 4149303"/>
              <a:gd name="connsiteY15" fmla="*/ 415925 h 1186816"/>
              <a:gd name="connsiteX16" fmla="*/ 2756535 w 4149303"/>
              <a:gd name="connsiteY16" fmla="*/ 0 h 118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149303" h="1186816">
                <a:moveTo>
                  <a:pt x="2756535" y="0"/>
                </a:moveTo>
                <a:lnTo>
                  <a:pt x="3239135" y="0"/>
                </a:lnTo>
                <a:cubicBezTo>
                  <a:pt x="3505835" y="149225"/>
                  <a:pt x="3968327" y="406400"/>
                  <a:pt x="4039235" y="447675"/>
                </a:cubicBezTo>
                <a:cubicBezTo>
                  <a:pt x="4110143" y="488950"/>
                  <a:pt x="4160414" y="533400"/>
                  <a:pt x="4147185" y="600075"/>
                </a:cubicBezTo>
                <a:cubicBezTo>
                  <a:pt x="4133956" y="666750"/>
                  <a:pt x="4046643" y="713317"/>
                  <a:pt x="3883660" y="790575"/>
                </a:cubicBezTo>
                <a:cubicBezTo>
                  <a:pt x="3720677" y="867833"/>
                  <a:pt x="3122718" y="917575"/>
                  <a:pt x="2737485" y="942975"/>
                </a:cubicBezTo>
                <a:cubicBezTo>
                  <a:pt x="2448560" y="962025"/>
                  <a:pt x="2156063" y="952500"/>
                  <a:pt x="1864013" y="946547"/>
                </a:cubicBezTo>
                <a:lnTo>
                  <a:pt x="1627391" y="943650"/>
                </a:lnTo>
                <a:lnTo>
                  <a:pt x="1516380" y="1186816"/>
                </a:lnTo>
                <a:lnTo>
                  <a:pt x="0" y="744856"/>
                </a:lnTo>
                <a:lnTo>
                  <a:pt x="1836420" y="485776"/>
                </a:lnTo>
                <a:lnTo>
                  <a:pt x="1785606" y="597084"/>
                </a:lnTo>
                <a:lnTo>
                  <a:pt x="1839989" y="597204"/>
                </a:lnTo>
                <a:cubicBezTo>
                  <a:pt x="2175708" y="598521"/>
                  <a:pt x="2597520" y="603382"/>
                  <a:pt x="2743835" y="596900"/>
                </a:cubicBezTo>
                <a:cubicBezTo>
                  <a:pt x="2911052" y="589492"/>
                  <a:pt x="3113193" y="531283"/>
                  <a:pt x="3150235" y="498475"/>
                </a:cubicBezTo>
                <a:cubicBezTo>
                  <a:pt x="3187277" y="465667"/>
                  <a:pt x="3140710" y="437092"/>
                  <a:pt x="3121660" y="415925"/>
                </a:cubicBezTo>
                <a:lnTo>
                  <a:pt x="275653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622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4E89D-4CA2-4465-E6DC-B3E97FAB3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1B526B-ABE0-E645-023C-FF6AB7D6800D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奥行きのある矢印／カーブ２（立体）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E5F7551-DB39-389F-FF02-0839941100FA}"/>
              </a:ext>
            </a:extLst>
          </p:cNvPr>
          <p:cNvGrpSpPr/>
          <p:nvPr/>
        </p:nvGrpSpPr>
        <p:grpSpPr>
          <a:xfrm>
            <a:off x="5255533" y="773297"/>
            <a:ext cx="1455606" cy="1849481"/>
            <a:chOff x="5255533" y="773297"/>
            <a:chExt cx="1455606" cy="184948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43CF132-B2F9-2A35-FCB5-C5BDC8795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533" y="773297"/>
              <a:ext cx="1455606" cy="1849481"/>
            </a:xfrm>
            <a:custGeom>
              <a:avLst/>
              <a:gdLst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668083 w 2491013"/>
                <a:gd name="connsiteY8" fmla="*/ 2225877 h 3165061"/>
                <a:gd name="connsiteX9" fmla="*/ 1597348 w 2491013"/>
                <a:gd name="connsiteY9" fmla="*/ 2026704 h 3165061"/>
                <a:gd name="connsiteX10" fmla="*/ 2491013 w 2491013"/>
                <a:gd name="connsiteY10" fmla="*/ 2851214 h 3165061"/>
                <a:gd name="connsiteX11" fmla="*/ 2001625 w 2491013"/>
                <a:gd name="connsiteY11" fmla="*/ 3165061 h 3165061"/>
                <a:gd name="connsiteX12" fmla="*/ 1974701 w 2491013"/>
                <a:gd name="connsiteY12" fmla="*/ 3089247 h 3165061"/>
                <a:gd name="connsiteX13" fmla="*/ 1856482 w 2491013"/>
                <a:gd name="connsiteY13" fmla="*/ 3165061 h 3165061"/>
                <a:gd name="connsiteX14" fmla="*/ 1732525 w 2491013"/>
                <a:gd name="connsiteY14" fmla="*/ 2816023 h 3165061"/>
                <a:gd name="connsiteX15" fmla="*/ 1631570 w 2491013"/>
                <a:gd name="connsiteY15" fmla="*/ 2771590 h 3165061"/>
                <a:gd name="connsiteX16" fmla="*/ 1090484 w 2491013"/>
                <a:gd name="connsiteY16" fmla="*/ 2526731 h 3165061"/>
                <a:gd name="connsiteX17" fmla="*/ 319166 w 2491013"/>
                <a:gd name="connsiteY17" fmla="*/ 1835204 h 3165061"/>
                <a:gd name="connsiteX18" fmla="*/ 31917 w 2491013"/>
                <a:gd name="connsiteY18" fmla="*/ 1095804 h 3165061"/>
                <a:gd name="connsiteX19" fmla="*/ 0 w 2491013"/>
                <a:gd name="connsiteY19" fmla="*/ 1 h 3165061"/>
                <a:gd name="connsiteX20" fmla="*/ 147916 w 2491013"/>
                <a:gd name="connsiteY20" fmla="*/ 97996 h 3165061"/>
                <a:gd name="connsiteX21" fmla="*/ 145143 w 2491013"/>
                <a:gd name="connsiteY21" fmla="*/ 0 h 3165061"/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668083 w 2491013"/>
                <a:gd name="connsiteY8" fmla="*/ 2225877 h 3165061"/>
                <a:gd name="connsiteX9" fmla="*/ 1597348 w 2491013"/>
                <a:gd name="connsiteY9" fmla="*/ 2026704 h 3165061"/>
                <a:gd name="connsiteX10" fmla="*/ 2491013 w 2491013"/>
                <a:gd name="connsiteY10" fmla="*/ 2851214 h 3165061"/>
                <a:gd name="connsiteX11" fmla="*/ 2001625 w 2491013"/>
                <a:gd name="connsiteY11" fmla="*/ 3165061 h 3165061"/>
                <a:gd name="connsiteX12" fmla="*/ 1974701 w 2491013"/>
                <a:gd name="connsiteY12" fmla="*/ 3089247 h 3165061"/>
                <a:gd name="connsiteX13" fmla="*/ 1856482 w 2491013"/>
                <a:gd name="connsiteY13" fmla="*/ 3165061 h 3165061"/>
                <a:gd name="connsiteX14" fmla="*/ 1732525 w 2491013"/>
                <a:gd name="connsiteY14" fmla="*/ 2816023 h 3165061"/>
                <a:gd name="connsiteX15" fmla="*/ 1631570 w 2491013"/>
                <a:gd name="connsiteY15" fmla="*/ 2771590 h 3165061"/>
                <a:gd name="connsiteX16" fmla="*/ 1090484 w 2491013"/>
                <a:gd name="connsiteY16" fmla="*/ 2526731 h 3165061"/>
                <a:gd name="connsiteX17" fmla="*/ 319166 w 2491013"/>
                <a:gd name="connsiteY17" fmla="*/ 1835204 h 3165061"/>
                <a:gd name="connsiteX18" fmla="*/ 31917 w 2491013"/>
                <a:gd name="connsiteY18" fmla="*/ 1095804 h 3165061"/>
                <a:gd name="connsiteX19" fmla="*/ 0 w 2491013"/>
                <a:gd name="connsiteY19" fmla="*/ 1 h 3165061"/>
                <a:gd name="connsiteX20" fmla="*/ 145143 w 2491013"/>
                <a:gd name="connsiteY20" fmla="*/ 0 h 3165061"/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597348 w 2491013"/>
                <a:gd name="connsiteY8" fmla="*/ 2026704 h 3165061"/>
                <a:gd name="connsiteX9" fmla="*/ 2491013 w 2491013"/>
                <a:gd name="connsiteY9" fmla="*/ 2851214 h 3165061"/>
                <a:gd name="connsiteX10" fmla="*/ 2001625 w 2491013"/>
                <a:gd name="connsiteY10" fmla="*/ 3165061 h 3165061"/>
                <a:gd name="connsiteX11" fmla="*/ 1974701 w 2491013"/>
                <a:gd name="connsiteY11" fmla="*/ 3089247 h 3165061"/>
                <a:gd name="connsiteX12" fmla="*/ 1856482 w 2491013"/>
                <a:gd name="connsiteY12" fmla="*/ 3165061 h 3165061"/>
                <a:gd name="connsiteX13" fmla="*/ 1732525 w 2491013"/>
                <a:gd name="connsiteY13" fmla="*/ 2816023 h 3165061"/>
                <a:gd name="connsiteX14" fmla="*/ 1631570 w 2491013"/>
                <a:gd name="connsiteY14" fmla="*/ 2771590 h 3165061"/>
                <a:gd name="connsiteX15" fmla="*/ 1090484 w 2491013"/>
                <a:gd name="connsiteY15" fmla="*/ 2526731 h 3165061"/>
                <a:gd name="connsiteX16" fmla="*/ 319166 w 2491013"/>
                <a:gd name="connsiteY16" fmla="*/ 1835204 h 3165061"/>
                <a:gd name="connsiteX17" fmla="*/ 31917 w 2491013"/>
                <a:gd name="connsiteY17" fmla="*/ 1095804 h 3165061"/>
                <a:gd name="connsiteX18" fmla="*/ 0 w 2491013"/>
                <a:gd name="connsiteY18" fmla="*/ 1 h 3165061"/>
                <a:gd name="connsiteX19" fmla="*/ 145143 w 2491013"/>
                <a:gd name="connsiteY19" fmla="*/ 0 h 3165061"/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597348 w 2491013"/>
                <a:gd name="connsiteY8" fmla="*/ 2026704 h 3165061"/>
                <a:gd name="connsiteX9" fmla="*/ 2491013 w 2491013"/>
                <a:gd name="connsiteY9" fmla="*/ 2851214 h 3165061"/>
                <a:gd name="connsiteX10" fmla="*/ 2001625 w 2491013"/>
                <a:gd name="connsiteY10" fmla="*/ 3165061 h 3165061"/>
                <a:gd name="connsiteX11" fmla="*/ 1856482 w 2491013"/>
                <a:gd name="connsiteY11" fmla="*/ 3165061 h 3165061"/>
                <a:gd name="connsiteX12" fmla="*/ 1732525 w 2491013"/>
                <a:gd name="connsiteY12" fmla="*/ 2816023 h 3165061"/>
                <a:gd name="connsiteX13" fmla="*/ 1631570 w 2491013"/>
                <a:gd name="connsiteY13" fmla="*/ 2771590 h 3165061"/>
                <a:gd name="connsiteX14" fmla="*/ 1090484 w 2491013"/>
                <a:gd name="connsiteY14" fmla="*/ 2526731 h 3165061"/>
                <a:gd name="connsiteX15" fmla="*/ 319166 w 2491013"/>
                <a:gd name="connsiteY15" fmla="*/ 1835204 h 3165061"/>
                <a:gd name="connsiteX16" fmla="*/ 31917 w 2491013"/>
                <a:gd name="connsiteY16" fmla="*/ 1095804 h 3165061"/>
                <a:gd name="connsiteX17" fmla="*/ 0 w 2491013"/>
                <a:gd name="connsiteY17" fmla="*/ 1 h 3165061"/>
                <a:gd name="connsiteX18" fmla="*/ 145143 w 2491013"/>
                <a:gd name="connsiteY18" fmla="*/ 0 h 3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91013" h="3165061">
                  <a:moveTo>
                    <a:pt x="145143" y="0"/>
                  </a:moveTo>
                  <a:lnTo>
                    <a:pt x="570698" y="281930"/>
                  </a:lnTo>
                  <a:cubicBezTo>
                    <a:pt x="638077" y="663156"/>
                    <a:pt x="751559" y="1324539"/>
                    <a:pt x="772836" y="1425609"/>
                  </a:cubicBezTo>
                  <a:cubicBezTo>
                    <a:pt x="794114" y="1526677"/>
                    <a:pt x="836670" y="1654343"/>
                    <a:pt x="948378" y="1787328"/>
                  </a:cubicBezTo>
                  <a:cubicBezTo>
                    <a:pt x="1060086" y="1920315"/>
                    <a:pt x="1082250" y="1934500"/>
                    <a:pt x="1219669" y="2021384"/>
                  </a:cubicBezTo>
                  <a:cubicBezTo>
                    <a:pt x="1271201" y="2053966"/>
                    <a:pt x="1335949" y="2089040"/>
                    <a:pt x="1406478" y="2125207"/>
                  </a:cubicBezTo>
                  <a:lnTo>
                    <a:pt x="1504541" y="2174068"/>
                  </a:lnTo>
                  <a:lnTo>
                    <a:pt x="1452205" y="2026704"/>
                  </a:lnTo>
                  <a:lnTo>
                    <a:pt x="1597348" y="2026704"/>
                  </a:lnTo>
                  <a:lnTo>
                    <a:pt x="2491013" y="2851214"/>
                  </a:lnTo>
                  <a:lnTo>
                    <a:pt x="2001625" y="3165061"/>
                  </a:lnTo>
                  <a:lnTo>
                    <a:pt x="1856482" y="3165061"/>
                  </a:lnTo>
                  <a:lnTo>
                    <a:pt x="1732525" y="2816023"/>
                  </a:lnTo>
                  <a:lnTo>
                    <a:pt x="1631570" y="2771590"/>
                  </a:lnTo>
                  <a:cubicBezTo>
                    <a:pt x="1432258" y="2684983"/>
                    <a:pt x="1223470" y="2595883"/>
                    <a:pt x="1090484" y="2526731"/>
                  </a:cubicBezTo>
                  <a:cubicBezTo>
                    <a:pt x="913169" y="2434525"/>
                    <a:pt x="542582" y="2150824"/>
                    <a:pt x="319166" y="1835204"/>
                  </a:cubicBezTo>
                  <a:cubicBezTo>
                    <a:pt x="95750" y="1519584"/>
                    <a:pt x="42556" y="1363549"/>
                    <a:pt x="31917" y="1095804"/>
                  </a:cubicBezTo>
                  <a:cubicBezTo>
                    <a:pt x="21278" y="828059"/>
                    <a:pt x="10639" y="365269"/>
                    <a:pt x="0" y="1"/>
                  </a:cubicBezTo>
                  <a:lnTo>
                    <a:pt x="14514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221E26F-2727-4EA2-EDCF-7C632B13B487}"/>
                </a:ext>
              </a:extLst>
            </p:cNvPr>
            <p:cNvSpPr/>
            <p:nvPr/>
          </p:nvSpPr>
          <p:spPr bwMode="auto">
            <a:xfrm>
              <a:off x="5335191" y="773297"/>
              <a:ext cx="1370793" cy="1849481"/>
            </a:xfrm>
            <a:custGeom>
              <a:avLst/>
              <a:gdLst>
                <a:gd name="connsiteX0" fmla="*/ 0 w 2800350"/>
                <a:gd name="connsiteY0" fmla="*/ 0 h 3778249"/>
                <a:gd name="connsiteX1" fmla="*/ 508000 w 2800350"/>
                <a:gd name="connsiteY1" fmla="*/ 336550 h 3778249"/>
                <a:gd name="connsiteX2" fmla="*/ 749300 w 2800350"/>
                <a:gd name="connsiteY2" fmla="*/ 1701800 h 3778249"/>
                <a:gd name="connsiteX3" fmla="*/ 958850 w 2800350"/>
                <a:gd name="connsiteY3" fmla="*/ 2133599 h 3778249"/>
                <a:gd name="connsiteX4" fmla="*/ 1282700 w 2800350"/>
                <a:gd name="connsiteY4" fmla="*/ 2413000 h 3778249"/>
                <a:gd name="connsiteX5" fmla="*/ 1770113 w 2800350"/>
                <a:gd name="connsiteY5" fmla="*/ 2668686 h 3778249"/>
                <a:gd name="connsiteX6" fmla="*/ 1833438 w 2800350"/>
                <a:gd name="connsiteY6" fmla="*/ 2700612 h 3778249"/>
                <a:gd name="connsiteX7" fmla="*/ 1733550 w 2800350"/>
                <a:gd name="connsiteY7" fmla="*/ 2419350 h 3778249"/>
                <a:gd name="connsiteX8" fmla="*/ 2800350 w 2800350"/>
                <a:gd name="connsiteY8" fmla="*/ 3403599 h 3778249"/>
                <a:gd name="connsiteX9" fmla="*/ 2216150 w 2800350"/>
                <a:gd name="connsiteY9" fmla="*/ 3778249 h 3778249"/>
                <a:gd name="connsiteX10" fmla="*/ 2068178 w 2800350"/>
                <a:gd name="connsiteY10" fmla="*/ 3361590 h 3778249"/>
                <a:gd name="connsiteX11" fmla="*/ 1947664 w 2800350"/>
                <a:gd name="connsiteY11" fmla="*/ 3308548 h 3778249"/>
                <a:gd name="connsiteX12" fmla="*/ 1301750 w 2800350"/>
                <a:gd name="connsiteY12" fmla="*/ 3016250 h 3778249"/>
                <a:gd name="connsiteX13" fmla="*/ 381000 w 2800350"/>
                <a:gd name="connsiteY13" fmla="*/ 2190749 h 3778249"/>
                <a:gd name="connsiteX14" fmla="*/ 38100 w 2800350"/>
                <a:gd name="connsiteY14" fmla="*/ 1308100 h 3778249"/>
                <a:gd name="connsiteX15" fmla="*/ 0 w 2800350"/>
                <a:gd name="connsiteY15" fmla="*/ 0 h 3778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0350" h="3778249">
                  <a:moveTo>
                    <a:pt x="0" y="0"/>
                  </a:moveTo>
                  <a:lnTo>
                    <a:pt x="508000" y="336550"/>
                  </a:lnTo>
                  <a:cubicBezTo>
                    <a:pt x="588433" y="791633"/>
                    <a:pt x="723900" y="1581150"/>
                    <a:pt x="749300" y="1701800"/>
                  </a:cubicBezTo>
                  <a:cubicBezTo>
                    <a:pt x="774700" y="1822450"/>
                    <a:pt x="825500" y="1974849"/>
                    <a:pt x="958850" y="2133599"/>
                  </a:cubicBezTo>
                  <a:cubicBezTo>
                    <a:pt x="1092200" y="2292349"/>
                    <a:pt x="1118658" y="2309283"/>
                    <a:pt x="1282700" y="2413000"/>
                  </a:cubicBezTo>
                  <a:cubicBezTo>
                    <a:pt x="1405732" y="2490787"/>
                    <a:pt x="1591866" y="2580481"/>
                    <a:pt x="1770113" y="2668686"/>
                  </a:cubicBezTo>
                  <a:lnTo>
                    <a:pt x="1833438" y="2700612"/>
                  </a:lnTo>
                  <a:lnTo>
                    <a:pt x="1733550" y="2419350"/>
                  </a:lnTo>
                  <a:lnTo>
                    <a:pt x="2800350" y="3403599"/>
                  </a:lnTo>
                  <a:lnTo>
                    <a:pt x="2216150" y="3778249"/>
                  </a:lnTo>
                  <a:lnTo>
                    <a:pt x="2068178" y="3361590"/>
                  </a:lnTo>
                  <a:lnTo>
                    <a:pt x="1947664" y="3308548"/>
                  </a:lnTo>
                  <a:cubicBezTo>
                    <a:pt x="1709738" y="3205162"/>
                    <a:pt x="1460500" y="3098800"/>
                    <a:pt x="1301750" y="3016250"/>
                  </a:cubicBezTo>
                  <a:cubicBezTo>
                    <a:pt x="1090083" y="2906182"/>
                    <a:pt x="647700" y="2567517"/>
                    <a:pt x="381000" y="2190749"/>
                  </a:cubicBezTo>
                  <a:cubicBezTo>
                    <a:pt x="114300" y="1813983"/>
                    <a:pt x="50800" y="1627717"/>
                    <a:pt x="38100" y="1308100"/>
                  </a:cubicBezTo>
                  <a:cubicBezTo>
                    <a:pt x="25400" y="988483"/>
                    <a:pt x="12700" y="436033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28AB245-A45B-DB54-8C90-E78DAE210F33}"/>
              </a:ext>
            </a:extLst>
          </p:cNvPr>
          <p:cNvGrpSpPr/>
          <p:nvPr/>
        </p:nvGrpSpPr>
        <p:grpSpPr>
          <a:xfrm>
            <a:off x="714374" y="1039997"/>
            <a:ext cx="1931186" cy="1377009"/>
            <a:chOff x="714374" y="1039997"/>
            <a:chExt cx="1931186" cy="1377009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6CD627D-265B-F941-7A90-77FACB883D14}"/>
                </a:ext>
              </a:extLst>
            </p:cNvPr>
            <p:cNvSpPr/>
            <p:nvPr/>
          </p:nvSpPr>
          <p:spPr bwMode="auto">
            <a:xfrm>
              <a:off x="714374" y="1039997"/>
              <a:ext cx="1931186" cy="1377009"/>
            </a:xfrm>
            <a:custGeom>
              <a:avLst/>
              <a:gdLst>
                <a:gd name="connsiteX0" fmla="*/ 3022954 w 3304884"/>
                <a:gd name="connsiteY0" fmla="*/ 0 h 2356508"/>
                <a:gd name="connsiteX1" fmla="*/ 3304884 w 3304884"/>
                <a:gd name="connsiteY1" fmla="*/ 494708 h 2356508"/>
                <a:gd name="connsiteX2" fmla="*/ 2960656 w 3304884"/>
                <a:gd name="connsiteY2" fmla="*/ 612682 h 2356508"/>
                <a:gd name="connsiteX3" fmla="*/ 2870020 w 3304884"/>
                <a:gd name="connsiteY3" fmla="*/ 831162 h 2356508"/>
                <a:gd name="connsiteX4" fmla="*/ 2735705 w 3304884"/>
                <a:gd name="connsiteY4" fmla="*/ 1138358 h 2356508"/>
                <a:gd name="connsiteX5" fmla="*/ 2203762 w 3304884"/>
                <a:gd name="connsiteY5" fmla="*/ 1824565 h 2356508"/>
                <a:gd name="connsiteX6" fmla="*/ 1373930 w 3304884"/>
                <a:gd name="connsiteY6" fmla="*/ 2313952 h 2356508"/>
                <a:gd name="connsiteX7" fmla="*/ 145142 w 3304884"/>
                <a:gd name="connsiteY7" fmla="*/ 2356508 h 2356508"/>
                <a:gd name="connsiteX8" fmla="*/ 148309 w 3304884"/>
                <a:gd name="connsiteY8" fmla="*/ 2351667 h 2356508"/>
                <a:gd name="connsiteX9" fmla="*/ 0 w 3304884"/>
                <a:gd name="connsiteY9" fmla="*/ 2356508 h 2356508"/>
                <a:gd name="connsiteX10" fmla="*/ 281930 w 3304884"/>
                <a:gd name="connsiteY10" fmla="*/ 1925634 h 2356508"/>
                <a:gd name="connsiteX11" fmla="*/ 1510719 w 3304884"/>
                <a:gd name="connsiteY11" fmla="*/ 1691579 h 2356508"/>
                <a:gd name="connsiteX12" fmla="*/ 1835204 w 3304884"/>
                <a:gd name="connsiteY12" fmla="*/ 1505400 h 2356508"/>
                <a:gd name="connsiteX13" fmla="*/ 2053301 w 3304884"/>
                <a:gd name="connsiteY13" fmla="*/ 1234109 h 2356508"/>
                <a:gd name="connsiteX14" fmla="*/ 2235939 w 3304884"/>
                <a:gd name="connsiteY14" fmla="*/ 861060 h 2356508"/>
                <a:gd name="connsiteX15" fmla="*/ 2171845 w 3304884"/>
                <a:gd name="connsiteY15" fmla="*/ 883026 h 2356508"/>
                <a:gd name="connsiteX16" fmla="*/ 2243441 w 3304884"/>
                <a:gd name="connsiteY16" fmla="*/ 808745 h 2356508"/>
                <a:gd name="connsiteX17" fmla="*/ 2026704 w 3304884"/>
                <a:gd name="connsiteY17" fmla="*/ 883026 h 2356508"/>
                <a:gd name="connsiteX18" fmla="*/ 2877812 w 3304884"/>
                <a:gd name="connsiteY18" fmla="*/ 1 h 2356508"/>
                <a:gd name="connsiteX19" fmla="*/ 2931742 w 3304884"/>
                <a:gd name="connsiteY19" fmla="*/ 94633 h 2356508"/>
                <a:gd name="connsiteX20" fmla="*/ 3022954 w 3304884"/>
                <a:gd name="connsiteY20" fmla="*/ 0 h 2356508"/>
                <a:gd name="connsiteX0" fmla="*/ 3022954 w 3304884"/>
                <a:gd name="connsiteY0" fmla="*/ 0 h 2356508"/>
                <a:gd name="connsiteX1" fmla="*/ 3304884 w 3304884"/>
                <a:gd name="connsiteY1" fmla="*/ 494708 h 2356508"/>
                <a:gd name="connsiteX2" fmla="*/ 2960656 w 3304884"/>
                <a:gd name="connsiteY2" fmla="*/ 612682 h 2356508"/>
                <a:gd name="connsiteX3" fmla="*/ 2870020 w 3304884"/>
                <a:gd name="connsiteY3" fmla="*/ 831162 h 2356508"/>
                <a:gd name="connsiteX4" fmla="*/ 2735705 w 3304884"/>
                <a:gd name="connsiteY4" fmla="*/ 1138358 h 2356508"/>
                <a:gd name="connsiteX5" fmla="*/ 2203762 w 3304884"/>
                <a:gd name="connsiteY5" fmla="*/ 1824565 h 2356508"/>
                <a:gd name="connsiteX6" fmla="*/ 1373930 w 3304884"/>
                <a:gd name="connsiteY6" fmla="*/ 2313952 h 2356508"/>
                <a:gd name="connsiteX7" fmla="*/ 145142 w 3304884"/>
                <a:gd name="connsiteY7" fmla="*/ 2356508 h 2356508"/>
                <a:gd name="connsiteX8" fmla="*/ 148309 w 3304884"/>
                <a:gd name="connsiteY8" fmla="*/ 2351667 h 2356508"/>
                <a:gd name="connsiteX9" fmla="*/ 0 w 3304884"/>
                <a:gd name="connsiteY9" fmla="*/ 2356508 h 2356508"/>
                <a:gd name="connsiteX10" fmla="*/ 281930 w 3304884"/>
                <a:gd name="connsiteY10" fmla="*/ 1925634 h 2356508"/>
                <a:gd name="connsiteX11" fmla="*/ 1510719 w 3304884"/>
                <a:gd name="connsiteY11" fmla="*/ 1691579 h 2356508"/>
                <a:gd name="connsiteX12" fmla="*/ 1835204 w 3304884"/>
                <a:gd name="connsiteY12" fmla="*/ 1505400 h 2356508"/>
                <a:gd name="connsiteX13" fmla="*/ 2053301 w 3304884"/>
                <a:gd name="connsiteY13" fmla="*/ 1234109 h 2356508"/>
                <a:gd name="connsiteX14" fmla="*/ 2235939 w 3304884"/>
                <a:gd name="connsiteY14" fmla="*/ 861060 h 2356508"/>
                <a:gd name="connsiteX15" fmla="*/ 2171845 w 3304884"/>
                <a:gd name="connsiteY15" fmla="*/ 883026 h 2356508"/>
                <a:gd name="connsiteX16" fmla="*/ 2243441 w 3304884"/>
                <a:gd name="connsiteY16" fmla="*/ 808745 h 2356508"/>
                <a:gd name="connsiteX17" fmla="*/ 2026704 w 3304884"/>
                <a:gd name="connsiteY17" fmla="*/ 883026 h 2356508"/>
                <a:gd name="connsiteX18" fmla="*/ 2877812 w 3304884"/>
                <a:gd name="connsiteY18" fmla="*/ 1 h 2356508"/>
                <a:gd name="connsiteX19" fmla="*/ 3022954 w 3304884"/>
                <a:gd name="connsiteY19" fmla="*/ 0 h 2356508"/>
                <a:gd name="connsiteX0" fmla="*/ 3022954 w 3304884"/>
                <a:gd name="connsiteY0" fmla="*/ 0 h 2356508"/>
                <a:gd name="connsiteX1" fmla="*/ 3304884 w 3304884"/>
                <a:gd name="connsiteY1" fmla="*/ 494708 h 2356508"/>
                <a:gd name="connsiteX2" fmla="*/ 2960656 w 3304884"/>
                <a:gd name="connsiteY2" fmla="*/ 612682 h 2356508"/>
                <a:gd name="connsiteX3" fmla="*/ 2870020 w 3304884"/>
                <a:gd name="connsiteY3" fmla="*/ 831162 h 2356508"/>
                <a:gd name="connsiteX4" fmla="*/ 2735705 w 3304884"/>
                <a:gd name="connsiteY4" fmla="*/ 1138358 h 2356508"/>
                <a:gd name="connsiteX5" fmla="*/ 2203762 w 3304884"/>
                <a:gd name="connsiteY5" fmla="*/ 1824565 h 2356508"/>
                <a:gd name="connsiteX6" fmla="*/ 1373930 w 3304884"/>
                <a:gd name="connsiteY6" fmla="*/ 2313952 h 2356508"/>
                <a:gd name="connsiteX7" fmla="*/ 145142 w 3304884"/>
                <a:gd name="connsiteY7" fmla="*/ 2356508 h 2356508"/>
                <a:gd name="connsiteX8" fmla="*/ 148309 w 3304884"/>
                <a:gd name="connsiteY8" fmla="*/ 2351667 h 2356508"/>
                <a:gd name="connsiteX9" fmla="*/ 0 w 3304884"/>
                <a:gd name="connsiteY9" fmla="*/ 2356508 h 2356508"/>
                <a:gd name="connsiteX10" fmla="*/ 281930 w 3304884"/>
                <a:gd name="connsiteY10" fmla="*/ 1925634 h 2356508"/>
                <a:gd name="connsiteX11" fmla="*/ 1510719 w 3304884"/>
                <a:gd name="connsiteY11" fmla="*/ 1691579 h 2356508"/>
                <a:gd name="connsiteX12" fmla="*/ 1835204 w 3304884"/>
                <a:gd name="connsiteY12" fmla="*/ 1505400 h 2356508"/>
                <a:gd name="connsiteX13" fmla="*/ 2053301 w 3304884"/>
                <a:gd name="connsiteY13" fmla="*/ 1234109 h 2356508"/>
                <a:gd name="connsiteX14" fmla="*/ 2235939 w 3304884"/>
                <a:gd name="connsiteY14" fmla="*/ 861060 h 2356508"/>
                <a:gd name="connsiteX15" fmla="*/ 2171845 w 3304884"/>
                <a:gd name="connsiteY15" fmla="*/ 883026 h 2356508"/>
                <a:gd name="connsiteX16" fmla="*/ 2026704 w 3304884"/>
                <a:gd name="connsiteY16" fmla="*/ 883026 h 2356508"/>
                <a:gd name="connsiteX17" fmla="*/ 2877812 w 3304884"/>
                <a:gd name="connsiteY17" fmla="*/ 1 h 2356508"/>
                <a:gd name="connsiteX18" fmla="*/ 3022954 w 3304884"/>
                <a:gd name="connsiteY18" fmla="*/ 0 h 235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04884" h="2356508">
                  <a:moveTo>
                    <a:pt x="3022954" y="0"/>
                  </a:moveTo>
                  <a:lnTo>
                    <a:pt x="3304884" y="494708"/>
                  </a:lnTo>
                  <a:lnTo>
                    <a:pt x="2960656" y="612682"/>
                  </a:lnTo>
                  <a:lnTo>
                    <a:pt x="2870020" y="831162"/>
                  </a:lnTo>
                  <a:cubicBezTo>
                    <a:pt x="2827908" y="932673"/>
                    <a:pt x="2784466" y="1034630"/>
                    <a:pt x="2735705" y="1138358"/>
                  </a:cubicBezTo>
                  <a:cubicBezTo>
                    <a:pt x="2638182" y="1345817"/>
                    <a:pt x="2466187" y="1585190"/>
                    <a:pt x="2203762" y="1824565"/>
                  </a:cubicBezTo>
                  <a:cubicBezTo>
                    <a:pt x="1941336" y="2063939"/>
                    <a:pt x="1554791" y="2299768"/>
                    <a:pt x="1373930" y="2313952"/>
                  </a:cubicBezTo>
                  <a:cubicBezTo>
                    <a:pt x="1193070" y="2328137"/>
                    <a:pt x="554738" y="2342323"/>
                    <a:pt x="145142" y="2356508"/>
                  </a:cubicBezTo>
                  <a:lnTo>
                    <a:pt x="148309" y="2351667"/>
                  </a:lnTo>
                  <a:lnTo>
                    <a:pt x="0" y="2356508"/>
                  </a:lnTo>
                  <a:lnTo>
                    <a:pt x="281930" y="1925634"/>
                  </a:lnTo>
                  <a:lnTo>
                    <a:pt x="1510719" y="1691579"/>
                  </a:lnTo>
                  <a:cubicBezTo>
                    <a:pt x="1629520" y="1661436"/>
                    <a:pt x="1725269" y="1606469"/>
                    <a:pt x="1835204" y="1505400"/>
                  </a:cubicBezTo>
                  <a:cubicBezTo>
                    <a:pt x="1945139" y="1404330"/>
                    <a:pt x="1980602" y="1324538"/>
                    <a:pt x="2053301" y="1234109"/>
                  </a:cubicBezTo>
                  <a:lnTo>
                    <a:pt x="2235939" y="861060"/>
                  </a:lnTo>
                  <a:lnTo>
                    <a:pt x="2171845" y="883026"/>
                  </a:lnTo>
                  <a:lnTo>
                    <a:pt x="2026704" y="883026"/>
                  </a:lnTo>
                  <a:lnTo>
                    <a:pt x="2877812" y="1"/>
                  </a:lnTo>
                  <a:lnTo>
                    <a:pt x="302295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74BF4E3-14E2-EBB2-B804-97593F1C5975}"/>
                </a:ext>
              </a:extLst>
            </p:cNvPr>
            <p:cNvSpPr/>
            <p:nvPr/>
          </p:nvSpPr>
          <p:spPr bwMode="auto">
            <a:xfrm>
              <a:off x="794030" y="1039997"/>
              <a:ext cx="1846373" cy="1377009"/>
            </a:xfrm>
            <a:custGeom>
              <a:avLst/>
              <a:gdLst>
                <a:gd name="connsiteX0" fmla="*/ 3435349 w 3771899"/>
                <a:gd name="connsiteY0" fmla="*/ 0 h 2813049"/>
                <a:gd name="connsiteX1" fmla="*/ 3771899 w 3771899"/>
                <a:gd name="connsiteY1" fmla="*/ 590550 h 2813049"/>
                <a:gd name="connsiteX2" fmla="*/ 3360982 w 3771899"/>
                <a:gd name="connsiteY2" fmla="*/ 731381 h 2813049"/>
                <a:gd name="connsiteX3" fmla="*/ 3252787 w 3771899"/>
                <a:gd name="connsiteY3" fmla="*/ 992188 h 2813049"/>
                <a:gd name="connsiteX4" fmla="*/ 3092450 w 3771899"/>
                <a:gd name="connsiteY4" fmla="*/ 1358900 h 2813049"/>
                <a:gd name="connsiteX5" fmla="*/ 2457450 w 3771899"/>
                <a:gd name="connsiteY5" fmla="*/ 2178049 h 2813049"/>
                <a:gd name="connsiteX6" fmla="*/ 1466850 w 3771899"/>
                <a:gd name="connsiteY6" fmla="*/ 2762249 h 2813049"/>
                <a:gd name="connsiteX7" fmla="*/ 0 w 3771899"/>
                <a:gd name="connsiteY7" fmla="*/ 2813049 h 2813049"/>
                <a:gd name="connsiteX8" fmla="*/ 336550 w 3771899"/>
                <a:gd name="connsiteY8" fmla="*/ 2298699 h 2813049"/>
                <a:gd name="connsiteX9" fmla="*/ 1803400 w 3771899"/>
                <a:gd name="connsiteY9" fmla="*/ 2019299 h 2813049"/>
                <a:gd name="connsiteX10" fmla="*/ 2190750 w 3771899"/>
                <a:gd name="connsiteY10" fmla="*/ 1797050 h 2813049"/>
                <a:gd name="connsiteX11" fmla="*/ 2451100 w 3771899"/>
                <a:gd name="connsiteY11" fmla="*/ 1473200 h 2813049"/>
                <a:gd name="connsiteX12" fmla="*/ 2704055 w 3771899"/>
                <a:gd name="connsiteY12" fmla="*/ 956525 h 2813049"/>
                <a:gd name="connsiteX13" fmla="*/ 2419350 w 3771899"/>
                <a:gd name="connsiteY13" fmla="*/ 1054100 h 2813049"/>
                <a:gd name="connsiteX14" fmla="*/ 3435349 w 3771899"/>
                <a:gd name="connsiteY14" fmla="*/ 0 h 281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71899" h="2813049">
                  <a:moveTo>
                    <a:pt x="3435349" y="0"/>
                  </a:moveTo>
                  <a:lnTo>
                    <a:pt x="3771899" y="590550"/>
                  </a:lnTo>
                  <a:lnTo>
                    <a:pt x="3360982" y="731381"/>
                  </a:lnTo>
                  <a:lnTo>
                    <a:pt x="3252787" y="992188"/>
                  </a:lnTo>
                  <a:cubicBezTo>
                    <a:pt x="3202516" y="1113366"/>
                    <a:pt x="3150658" y="1235075"/>
                    <a:pt x="3092450" y="1358900"/>
                  </a:cubicBezTo>
                  <a:cubicBezTo>
                    <a:pt x="2976033" y="1606550"/>
                    <a:pt x="2770716" y="1892299"/>
                    <a:pt x="2457450" y="2178049"/>
                  </a:cubicBezTo>
                  <a:cubicBezTo>
                    <a:pt x="2144183" y="2463799"/>
                    <a:pt x="1682750" y="2745316"/>
                    <a:pt x="1466850" y="2762249"/>
                  </a:cubicBezTo>
                  <a:cubicBezTo>
                    <a:pt x="1250950" y="2779182"/>
                    <a:pt x="488950" y="2796116"/>
                    <a:pt x="0" y="2813049"/>
                  </a:cubicBezTo>
                  <a:lnTo>
                    <a:pt x="336550" y="2298699"/>
                  </a:lnTo>
                  <a:lnTo>
                    <a:pt x="1803400" y="2019299"/>
                  </a:lnTo>
                  <a:cubicBezTo>
                    <a:pt x="1945217" y="1983316"/>
                    <a:pt x="2059517" y="1917700"/>
                    <a:pt x="2190750" y="1797050"/>
                  </a:cubicBezTo>
                  <a:cubicBezTo>
                    <a:pt x="2321983" y="1676399"/>
                    <a:pt x="2364317" y="1581149"/>
                    <a:pt x="2451100" y="1473200"/>
                  </a:cubicBezTo>
                  <a:lnTo>
                    <a:pt x="2704055" y="956525"/>
                  </a:lnTo>
                  <a:lnTo>
                    <a:pt x="2419350" y="1054100"/>
                  </a:lnTo>
                  <a:lnTo>
                    <a:pt x="34353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33562DC-4D93-5B15-C1DC-57F325AC783E}"/>
              </a:ext>
            </a:extLst>
          </p:cNvPr>
          <p:cNvGrpSpPr/>
          <p:nvPr/>
        </p:nvGrpSpPr>
        <p:grpSpPr>
          <a:xfrm>
            <a:off x="2858000" y="1039997"/>
            <a:ext cx="1931185" cy="1370792"/>
            <a:chOff x="2858000" y="1039997"/>
            <a:chExt cx="1931185" cy="1370792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77E363C-1835-CF5A-BC52-18A033D38B58}"/>
                </a:ext>
              </a:extLst>
            </p:cNvPr>
            <p:cNvSpPr/>
            <p:nvPr/>
          </p:nvSpPr>
          <p:spPr bwMode="auto">
            <a:xfrm>
              <a:off x="2858000" y="1039997"/>
              <a:ext cx="1931185" cy="1370792"/>
            </a:xfrm>
            <a:custGeom>
              <a:avLst/>
              <a:gdLst>
                <a:gd name="connsiteX0" fmla="*/ 3159740 w 3304883"/>
                <a:gd name="connsiteY0" fmla="*/ 0 h 2345868"/>
                <a:gd name="connsiteX1" fmla="*/ 3155894 w 3304883"/>
                <a:gd name="connsiteY1" fmla="*/ 6308 h 2345868"/>
                <a:gd name="connsiteX2" fmla="*/ 3304883 w 3304883"/>
                <a:gd name="connsiteY2" fmla="*/ 0 h 2345868"/>
                <a:gd name="connsiteX3" fmla="*/ 3038912 w 3304883"/>
                <a:gd name="connsiteY3" fmla="*/ 436192 h 2345868"/>
                <a:gd name="connsiteX4" fmla="*/ 1881937 w 3304883"/>
                <a:gd name="connsiteY4" fmla="*/ 640991 h 2345868"/>
                <a:gd name="connsiteX5" fmla="*/ 1467020 w 3304883"/>
                <a:gd name="connsiteY5" fmla="*/ 864406 h 2345868"/>
                <a:gd name="connsiteX6" fmla="*/ 1248924 w 3304883"/>
                <a:gd name="connsiteY6" fmla="*/ 1166284 h 2345868"/>
                <a:gd name="connsiteX7" fmla="*/ 1162018 w 3304883"/>
                <a:gd name="connsiteY7" fmla="*/ 1328804 h 2345868"/>
                <a:gd name="connsiteX8" fmla="*/ 1078401 w 3304883"/>
                <a:gd name="connsiteY8" fmla="*/ 1501102 h 2345868"/>
                <a:gd name="connsiteX9" fmla="*/ 1127719 w 3304883"/>
                <a:gd name="connsiteY9" fmla="*/ 1484120 h 2345868"/>
                <a:gd name="connsiteX10" fmla="*/ 1056406 w 3304883"/>
                <a:gd name="connsiteY10" fmla="*/ 1558654 h 2345868"/>
                <a:gd name="connsiteX11" fmla="*/ 1272861 w 3304883"/>
                <a:gd name="connsiteY11" fmla="*/ 1484120 h 2345868"/>
                <a:gd name="connsiteX12" fmla="*/ 448350 w 3304883"/>
                <a:gd name="connsiteY12" fmla="*/ 2345868 h 2345868"/>
                <a:gd name="connsiteX13" fmla="*/ 390152 w 3304883"/>
                <a:gd name="connsiteY13" fmla="*/ 2254997 h 2345868"/>
                <a:gd name="connsiteX14" fmla="*/ 303208 w 3304883"/>
                <a:gd name="connsiteY14" fmla="*/ 2345868 h 2345868"/>
                <a:gd name="connsiteX15" fmla="*/ 0 w 3304883"/>
                <a:gd name="connsiteY15" fmla="*/ 1872438 h 2345868"/>
                <a:gd name="connsiteX16" fmla="*/ 351508 w 3304883"/>
                <a:gd name="connsiteY16" fmla="*/ 1751401 h 2345868"/>
                <a:gd name="connsiteX17" fmla="*/ 387986 w 3304883"/>
                <a:gd name="connsiteY17" fmla="*/ 1662881 h 2345868"/>
                <a:gd name="connsiteX18" fmla="*/ 582477 w 3304883"/>
                <a:gd name="connsiteY18" fmla="*/ 1195540 h 2345868"/>
                <a:gd name="connsiteX19" fmla="*/ 1292622 w 3304883"/>
                <a:gd name="connsiteY19" fmla="*/ 369699 h 2345868"/>
                <a:gd name="connsiteX20" fmla="*/ 2062610 w 3304883"/>
                <a:gd name="connsiteY20" fmla="*/ 49203 h 2345868"/>
                <a:gd name="connsiteX21" fmla="*/ 3159740 w 3304883"/>
                <a:gd name="connsiteY21" fmla="*/ 0 h 2345868"/>
                <a:gd name="connsiteX0" fmla="*/ 3159740 w 3304883"/>
                <a:gd name="connsiteY0" fmla="*/ 0 h 2345868"/>
                <a:gd name="connsiteX1" fmla="*/ 3155894 w 3304883"/>
                <a:gd name="connsiteY1" fmla="*/ 6308 h 2345868"/>
                <a:gd name="connsiteX2" fmla="*/ 3304883 w 3304883"/>
                <a:gd name="connsiteY2" fmla="*/ 0 h 2345868"/>
                <a:gd name="connsiteX3" fmla="*/ 3038912 w 3304883"/>
                <a:gd name="connsiteY3" fmla="*/ 436192 h 2345868"/>
                <a:gd name="connsiteX4" fmla="*/ 1881937 w 3304883"/>
                <a:gd name="connsiteY4" fmla="*/ 640991 h 2345868"/>
                <a:gd name="connsiteX5" fmla="*/ 1467020 w 3304883"/>
                <a:gd name="connsiteY5" fmla="*/ 864406 h 2345868"/>
                <a:gd name="connsiteX6" fmla="*/ 1248924 w 3304883"/>
                <a:gd name="connsiteY6" fmla="*/ 1166284 h 2345868"/>
                <a:gd name="connsiteX7" fmla="*/ 1162018 w 3304883"/>
                <a:gd name="connsiteY7" fmla="*/ 1328804 h 2345868"/>
                <a:gd name="connsiteX8" fmla="*/ 1078401 w 3304883"/>
                <a:gd name="connsiteY8" fmla="*/ 1501102 h 2345868"/>
                <a:gd name="connsiteX9" fmla="*/ 1127719 w 3304883"/>
                <a:gd name="connsiteY9" fmla="*/ 1484120 h 2345868"/>
                <a:gd name="connsiteX10" fmla="*/ 1056406 w 3304883"/>
                <a:gd name="connsiteY10" fmla="*/ 1558654 h 2345868"/>
                <a:gd name="connsiteX11" fmla="*/ 1272861 w 3304883"/>
                <a:gd name="connsiteY11" fmla="*/ 1484120 h 2345868"/>
                <a:gd name="connsiteX12" fmla="*/ 448350 w 3304883"/>
                <a:gd name="connsiteY12" fmla="*/ 2345868 h 2345868"/>
                <a:gd name="connsiteX13" fmla="*/ 303208 w 3304883"/>
                <a:gd name="connsiteY13" fmla="*/ 2345868 h 2345868"/>
                <a:gd name="connsiteX14" fmla="*/ 0 w 3304883"/>
                <a:gd name="connsiteY14" fmla="*/ 1872438 h 2345868"/>
                <a:gd name="connsiteX15" fmla="*/ 351508 w 3304883"/>
                <a:gd name="connsiteY15" fmla="*/ 1751401 h 2345868"/>
                <a:gd name="connsiteX16" fmla="*/ 387986 w 3304883"/>
                <a:gd name="connsiteY16" fmla="*/ 1662881 h 2345868"/>
                <a:gd name="connsiteX17" fmla="*/ 582477 w 3304883"/>
                <a:gd name="connsiteY17" fmla="*/ 1195540 h 2345868"/>
                <a:gd name="connsiteX18" fmla="*/ 1292622 w 3304883"/>
                <a:gd name="connsiteY18" fmla="*/ 369699 h 2345868"/>
                <a:gd name="connsiteX19" fmla="*/ 2062610 w 3304883"/>
                <a:gd name="connsiteY19" fmla="*/ 49203 h 2345868"/>
                <a:gd name="connsiteX20" fmla="*/ 3159740 w 3304883"/>
                <a:gd name="connsiteY20" fmla="*/ 0 h 2345868"/>
                <a:gd name="connsiteX0" fmla="*/ 3159740 w 3304883"/>
                <a:gd name="connsiteY0" fmla="*/ 0 h 2345868"/>
                <a:gd name="connsiteX1" fmla="*/ 3155894 w 3304883"/>
                <a:gd name="connsiteY1" fmla="*/ 6308 h 2345868"/>
                <a:gd name="connsiteX2" fmla="*/ 3304883 w 3304883"/>
                <a:gd name="connsiteY2" fmla="*/ 0 h 2345868"/>
                <a:gd name="connsiteX3" fmla="*/ 3038912 w 3304883"/>
                <a:gd name="connsiteY3" fmla="*/ 436192 h 2345868"/>
                <a:gd name="connsiteX4" fmla="*/ 1881937 w 3304883"/>
                <a:gd name="connsiteY4" fmla="*/ 640991 h 2345868"/>
                <a:gd name="connsiteX5" fmla="*/ 1467020 w 3304883"/>
                <a:gd name="connsiteY5" fmla="*/ 864406 h 2345868"/>
                <a:gd name="connsiteX6" fmla="*/ 1248924 w 3304883"/>
                <a:gd name="connsiteY6" fmla="*/ 1166284 h 2345868"/>
                <a:gd name="connsiteX7" fmla="*/ 1162018 w 3304883"/>
                <a:gd name="connsiteY7" fmla="*/ 1328804 h 2345868"/>
                <a:gd name="connsiteX8" fmla="*/ 1078401 w 3304883"/>
                <a:gd name="connsiteY8" fmla="*/ 1501102 h 2345868"/>
                <a:gd name="connsiteX9" fmla="*/ 1127719 w 3304883"/>
                <a:gd name="connsiteY9" fmla="*/ 1484120 h 2345868"/>
                <a:gd name="connsiteX10" fmla="*/ 1272861 w 3304883"/>
                <a:gd name="connsiteY10" fmla="*/ 1484120 h 2345868"/>
                <a:gd name="connsiteX11" fmla="*/ 448350 w 3304883"/>
                <a:gd name="connsiteY11" fmla="*/ 2345868 h 2345868"/>
                <a:gd name="connsiteX12" fmla="*/ 303208 w 3304883"/>
                <a:gd name="connsiteY12" fmla="*/ 2345868 h 2345868"/>
                <a:gd name="connsiteX13" fmla="*/ 0 w 3304883"/>
                <a:gd name="connsiteY13" fmla="*/ 1872438 h 2345868"/>
                <a:gd name="connsiteX14" fmla="*/ 351508 w 3304883"/>
                <a:gd name="connsiteY14" fmla="*/ 1751401 h 2345868"/>
                <a:gd name="connsiteX15" fmla="*/ 387986 w 3304883"/>
                <a:gd name="connsiteY15" fmla="*/ 1662881 h 2345868"/>
                <a:gd name="connsiteX16" fmla="*/ 582477 w 3304883"/>
                <a:gd name="connsiteY16" fmla="*/ 1195540 h 2345868"/>
                <a:gd name="connsiteX17" fmla="*/ 1292622 w 3304883"/>
                <a:gd name="connsiteY17" fmla="*/ 369699 h 2345868"/>
                <a:gd name="connsiteX18" fmla="*/ 2062610 w 3304883"/>
                <a:gd name="connsiteY18" fmla="*/ 49203 h 2345868"/>
                <a:gd name="connsiteX19" fmla="*/ 3159740 w 3304883"/>
                <a:gd name="connsiteY19" fmla="*/ 0 h 2345868"/>
                <a:gd name="connsiteX0" fmla="*/ 3159740 w 3304883"/>
                <a:gd name="connsiteY0" fmla="*/ 0 h 2345868"/>
                <a:gd name="connsiteX1" fmla="*/ 3304883 w 3304883"/>
                <a:gd name="connsiteY1" fmla="*/ 0 h 2345868"/>
                <a:gd name="connsiteX2" fmla="*/ 3038912 w 3304883"/>
                <a:gd name="connsiteY2" fmla="*/ 436192 h 2345868"/>
                <a:gd name="connsiteX3" fmla="*/ 1881937 w 3304883"/>
                <a:gd name="connsiteY3" fmla="*/ 640991 h 2345868"/>
                <a:gd name="connsiteX4" fmla="*/ 1467020 w 3304883"/>
                <a:gd name="connsiteY4" fmla="*/ 864406 h 2345868"/>
                <a:gd name="connsiteX5" fmla="*/ 1248924 w 3304883"/>
                <a:gd name="connsiteY5" fmla="*/ 1166284 h 2345868"/>
                <a:gd name="connsiteX6" fmla="*/ 1162018 w 3304883"/>
                <a:gd name="connsiteY6" fmla="*/ 1328804 h 2345868"/>
                <a:gd name="connsiteX7" fmla="*/ 1078401 w 3304883"/>
                <a:gd name="connsiteY7" fmla="*/ 1501102 h 2345868"/>
                <a:gd name="connsiteX8" fmla="*/ 1127719 w 3304883"/>
                <a:gd name="connsiteY8" fmla="*/ 1484120 h 2345868"/>
                <a:gd name="connsiteX9" fmla="*/ 1272861 w 3304883"/>
                <a:gd name="connsiteY9" fmla="*/ 1484120 h 2345868"/>
                <a:gd name="connsiteX10" fmla="*/ 448350 w 3304883"/>
                <a:gd name="connsiteY10" fmla="*/ 2345868 h 2345868"/>
                <a:gd name="connsiteX11" fmla="*/ 303208 w 3304883"/>
                <a:gd name="connsiteY11" fmla="*/ 2345868 h 2345868"/>
                <a:gd name="connsiteX12" fmla="*/ 0 w 3304883"/>
                <a:gd name="connsiteY12" fmla="*/ 1872438 h 2345868"/>
                <a:gd name="connsiteX13" fmla="*/ 351508 w 3304883"/>
                <a:gd name="connsiteY13" fmla="*/ 1751401 h 2345868"/>
                <a:gd name="connsiteX14" fmla="*/ 387986 w 3304883"/>
                <a:gd name="connsiteY14" fmla="*/ 1662881 h 2345868"/>
                <a:gd name="connsiteX15" fmla="*/ 582477 w 3304883"/>
                <a:gd name="connsiteY15" fmla="*/ 1195540 h 2345868"/>
                <a:gd name="connsiteX16" fmla="*/ 1292622 w 3304883"/>
                <a:gd name="connsiteY16" fmla="*/ 369699 h 2345868"/>
                <a:gd name="connsiteX17" fmla="*/ 2062610 w 3304883"/>
                <a:gd name="connsiteY17" fmla="*/ 49203 h 2345868"/>
                <a:gd name="connsiteX18" fmla="*/ 3159740 w 3304883"/>
                <a:gd name="connsiteY18" fmla="*/ 0 h 2345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04883" h="2345868">
                  <a:moveTo>
                    <a:pt x="3159740" y="0"/>
                  </a:moveTo>
                  <a:lnTo>
                    <a:pt x="3304883" y="0"/>
                  </a:lnTo>
                  <a:lnTo>
                    <a:pt x="3038912" y="436192"/>
                  </a:lnTo>
                  <a:lnTo>
                    <a:pt x="1881937" y="640991"/>
                  </a:lnTo>
                  <a:cubicBezTo>
                    <a:pt x="1667830" y="676452"/>
                    <a:pt x="1572523" y="776858"/>
                    <a:pt x="1467020" y="864406"/>
                  </a:cubicBezTo>
                  <a:cubicBezTo>
                    <a:pt x="1361517" y="951955"/>
                    <a:pt x="1325612" y="1035514"/>
                    <a:pt x="1248924" y="1166284"/>
                  </a:cubicBezTo>
                  <a:cubicBezTo>
                    <a:pt x="1220166" y="1215322"/>
                    <a:pt x="1191408" y="1270033"/>
                    <a:pt x="1162018" y="1328804"/>
                  </a:cubicBezTo>
                  <a:lnTo>
                    <a:pt x="1078401" y="1501102"/>
                  </a:lnTo>
                  <a:lnTo>
                    <a:pt x="1127719" y="1484120"/>
                  </a:lnTo>
                  <a:lnTo>
                    <a:pt x="1272861" y="1484120"/>
                  </a:lnTo>
                  <a:lnTo>
                    <a:pt x="448350" y="2345868"/>
                  </a:lnTo>
                  <a:lnTo>
                    <a:pt x="303208" y="2345868"/>
                  </a:lnTo>
                  <a:lnTo>
                    <a:pt x="0" y="1872438"/>
                  </a:lnTo>
                  <a:lnTo>
                    <a:pt x="351508" y="1751401"/>
                  </a:lnTo>
                  <a:lnTo>
                    <a:pt x="387986" y="1662881"/>
                  </a:lnTo>
                  <a:cubicBezTo>
                    <a:pt x="458800" y="1490270"/>
                    <a:pt x="532608" y="1309243"/>
                    <a:pt x="582477" y="1195540"/>
                  </a:cubicBezTo>
                  <a:cubicBezTo>
                    <a:pt x="648970" y="1043938"/>
                    <a:pt x="1014017" y="588682"/>
                    <a:pt x="1292622" y="369699"/>
                  </a:cubicBezTo>
                  <a:cubicBezTo>
                    <a:pt x="1571226" y="150718"/>
                    <a:pt x="1863131" y="54967"/>
                    <a:pt x="2062610" y="49203"/>
                  </a:cubicBezTo>
                  <a:cubicBezTo>
                    <a:pt x="2262089" y="43441"/>
                    <a:pt x="2737732" y="15958"/>
                    <a:pt x="315974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7239BAD-78C8-54BE-222C-467AA5E49F61}"/>
                </a:ext>
              </a:extLst>
            </p:cNvPr>
            <p:cNvSpPr/>
            <p:nvPr/>
          </p:nvSpPr>
          <p:spPr bwMode="auto">
            <a:xfrm>
              <a:off x="2937657" y="1039997"/>
              <a:ext cx="1846373" cy="1370792"/>
            </a:xfrm>
            <a:custGeom>
              <a:avLst/>
              <a:gdLst>
                <a:gd name="connsiteX0" fmla="*/ 3771899 w 3771899"/>
                <a:gd name="connsiteY0" fmla="*/ 0 h 2800349"/>
                <a:gd name="connsiteX1" fmla="*/ 3454399 w 3771899"/>
                <a:gd name="connsiteY1" fmla="*/ 520700 h 2800349"/>
                <a:gd name="connsiteX2" fmla="*/ 2073276 w 3771899"/>
                <a:gd name="connsiteY2" fmla="*/ 765175 h 2800349"/>
                <a:gd name="connsiteX3" fmla="*/ 1577975 w 3771899"/>
                <a:gd name="connsiteY3" fmla="*/ 1031874 h 2800349"/>
                <a:gd name="connsiteX4" fmla="*/ 1317626 w 3771899"/>
                <a:gd name="connsiteY4" fmla="*/ 1392236 h 2800349"/>
                <a:gd name="connsiteX5" fmla="*/ 1105619 w 3771899"/>
                <a:gd name="connsiteY5" fmla="*/ 1809327 h 2800349"/>
                <a:gd name="connsiteX6" fmla="*/ 1079437 w 3771899"/>
                <a:gd name="connsiteY6" fmla="*/ 1863506 h 2800349"/>
                <a:gd name="connsiteX7" fmla="*/ 1346200 w 3771899"/>
                <a:gd name="connsiteY7" fmla="*/ 1771649 h 2800349"/>
                <a:gd name="connsiteX8" fmla="*/ 361951 w 3771899"/>
                <a:gd name="connsiteY8" fmla="*/ 2800349 h 2800349"/>
                <a:gd name="connsiteX9" fmla="*/ 0 w 3771899"/>
                <a:gd name="connsiteY9" fmla="*/ 2235199 h 2800349"/>
                <a:gd name="connsiteX10" fmla="*/ 419608 w 3771899"/>
                <a:gd name="connsiteY10" fmla="*/ 2090712 h 2800349"/>
                <a:gd name="connsiteX11" fmla="*/ 463153 w 3771899"/>
                <a:gd name="connsiteY11" fmla="*/ 1985043 h 2800349"/>
                <a:gd name="connsiteX12" fmla="*/ 695325 w 3771899"/>
                <a:gd name="connsiteY12" fmla="*/ 1427161 h 2800349"/>
                <a:gd name="connsiteX13" fmla="*/ 1543050 w 3771899"/>
                <a:gd name="connsiteY13" fmla="*/ 441324 h 2800349"/>
                <a:gd name="connsiteX14" fmla="*/ 2462212 w 3771899"/>
                <a:gd name="connsiteY14" fmla="*/ 58737 h 2800349"/>
                <a:gd name="connsiteX15" fmla="*/ 3771899 w 3771899"/>
                <a:gd name="connsiteY15" fmla="*/ 0 h 2800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71899" h="2800349">
                  <a:moveTo>
                    <a:pt x="3771899" y="0"/>
                  </a:moveTo>
                  <a:lnTo>
                    <a:pt x="3454399" y="520700"/>
                  </a:lnTo>
                  <a:lnTo>
                    <a:pt x="2073276" y="765175"/>
                  </a:lnTo>
                  <a:cubicBezTo>
                    <a:pt x="1817689" y="807507"/>
                    <a:pt x="1703917" y="927365"/>
                    <a:pt x="1577975" y="1031874"/>
                  </a:cubicBezTo>
                  <a:cubicBezTo>
                    <a:pt x="1452032" y="1136384"/>
                    <a:pt x="1409171" y="1236132"/>
                    <a:pt x="1317626" y="1392236"/>
                  </a:cubicBezTo>
                  <a:cubicBezTo>
                    <a:pt x="1248966" y="1509314"/>
                    <a:pt x="1180306" y="1653480"/>
                    <a:pt x="1105619" y="1809327"/>
                  </a:cubicBezTo>
                  <a:lnTo>
                    <a:pt x="1079437" y="1863506"/>
                  </a:lnTo>
                  <a:lnTo>
                    <a:pt x="1346200" y="1771649"/>
                  </a:lnTo>
                  <a:lnTo>
                    <a:pt x="361951" y="2800349"/>
                  </a:lnTo>
                  <a:lnTo>
                    <a:pt x="0" y="2235199"/>
                  </a:lnTo>
                  <a:lnTo>
                    <a:pt x="419608" y="2090712"/>
                  </a:lnTo>
                  <a:lnTo>
                    <a:pt x="463153" y="1985043"/>
                  </a:lnTo>
                  <a:cubicBezTo>
                    <a:pt x="547687" y="1778991"/>
                    <a:pt x="635794" y="1562892"/>
                    <a:pt x="695325" y="1427161"/>
                  </a:cubicBezTo>
                  <a:cubicBezTo>
                    <a:pt x="774700" y="1246187"/>
                    <a:pt x="1210470" y="702732"/>
                    <a:pt x="1543050" y="441324"/>
                  </a:cubicBezTo>
                  <a:cubicBezTo>
                    <a:pt x="1875630" y="179917"/>
                    <a:pt x="2224087" y="65616"/>
                    <a:pt x="2462212" y="58737"/>
                  </a:cubicBezTo>
                  <a:cubicBezTo>
                    <a:pt x="2700337" y="51858"/>
                    <a:pt x="3268132" y="19050"/>
                    <a:pt x="377189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7DAD022-CF13-1016-307D-CBDAD8E0B377}"/>
              </a:ext>
            </a:extLst>
          </p:cNvPr>
          <p:cNvGrpSpPr/>
          <p:nvPr/>
        </p:nvGrpSpPr>
        <p:grpSpPr>
          <a:xfrm>
            <a:off x="7332803" y="773297"/>
            <a:ext cx="1461823" cy="1843265"/>
            <a:chOff x="7332803" y="773297"/>
            <a:chExt cx="1461823" cy="1843265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2C66A3C-0FB5-E2DD-CC9E-1843CB3685F4}"/>
                </a:ext>
              </a:extLst>
            </p:cNvPr>
            <p:cNvSpPr/>
            <p:nvPr/>
          </p:nvSpPr>
          <p:spPr bwMode="auto">
            <a:xfrm>
              <a:off x="7332803" y="773297"/>
              <a:ext cx="1461823" cy="1843265"/>
            </a:xfrm>
            <a:custGeom>
              <a:avLst/>
              <a:gdLst>
                <a:gd name="connsiteX0" fmla="*/ 510666 w 2501652"/>
                <a:gd name="connsiteY0" fmla="*/ 0 h 3154423"/>
                <a:gd name="connsiteX1" fmla="*/ 534646 w 2501652"/>
                <a:gd name="connsiteY1" fmla="*/ 71940 h 3154423"/>
                <a:gd name="connsiteX2" fmla="*/ 655809 w 2501652"/>
                <a:gd name="connsiteY2" fmla="*/ 0 h 3154423"/>
                <a:gd name="connsiteX3" fmla="*/ 770801 w 2501652"/>
                <a:gd name="connsiteY3" fmla="*/ 344975 h 3154423"/>
                <a:gd name="connsiteX4" fmla="*/ 894020 w 2501652"/>
                <a:gd name="connsiteY4" fmla="*/ 401284 h 3154423"/>
                <a:gd name="connsiteX5" fmla="*/ 1395210 w 2501652"/>
                <a:gd name="connsiteY5" fmla="*/ 627693 h 3154423"/>
                <a:gd name="connsiteX6" fmla="*/ 2145250 w 2501652"/>
                <a:gd name="connsiteY6" fmla="*/ 1276664 h 3154423"/>
                <a:gd name="connsiteX7" fmla="*/ 2469736 w 2501652"/>
                <a:gd name="connsiteY7" fmla="*/ 1952232 h 3154423"/>
                <a:gd name="connsiteX8" fmla="*/ 2501652 w 2501652"/>
                <a:gd name="connsiteY8" fmla="*/ 3154423 h 3154423"/>
                <a:gd name="connsiteX9" fmla="*/ 2353931 w 2501652"/>
                <a:gd name="connsiteY9" fmla="*/ 3059590 h 3154423"/>
                <a:gd name="connsiteX10" fmla="*/ 2356509 w 2501652"/>
                <a:gd name="connsiteY10" fmla="*/ 3154423 h 3154423"/>
                <a:gd name="connsiteX11" fmla="*/ 1925635 w 2501652"/>
                <a:gd name="connsiteY11" fmla="*/ 2877813 h 3154423"/>
                <a:gd name="connsiteX12" fmla="*/ 1739455 w 2501652"/>
                <a:gd name="connsiteY12" fmla="*/ 1744774 h 3154423"/>
                <a:gd name="connsiteX13" fmla="*/ 1553275 w 2501652"/>
                <a:gd name="connsiteY13" fmla="*/ 1388372 h 3154423"/>
                <a:gd name="connsiteX14" fmla="*/ 1244748 w 2501652"/>
                <a:gd name="connsiteY14" fmla="*/ 1127720 h 3154423"/>
                <a:gd name="connsiteX15" fmla="*/ 999378 w 2501652"/>
                <a:gd name="connsiteY15" fmla="*/ 988420 h 3154423"/>
                <a:gd name="connsiteX16" fmla="*/ 982288 w 2501652"/>
                <a:gd name="connsiteY16" fmla="*/ 979438 h 3154423"/>
                <a:gd name="connsiteX17" fmla="*/ 1038808 w 2501652"/>
                <a:gd name="connsiteY17" fmla="*/ 1148997 h 3154423"/>
                <a:gd name="connsiteX18" fmla="*/ 826773 w 2501652"/>
                <a:gd name="connsiteY18" fmla="*/ 948320 h 3154423"/>
                <a:gd name="connsiteX19" fmla="*/ 893665 w 2501652"/>
                <a:gd name="connsiteY19" fmla="*/ 1148997 h 3154423"/>
                <a:gd name="connsiteX20" fmla="*/ 0 w 2501652"/>
                <a:gd name="connsiteY20" fmla="*/ 303207 h 3154423"/>
                <a:gd name="connsiteX21" fmla="*/ 510666 w 2501652"/>
                <a:gd name="connsiteY21" fmla="*/ 0 h 3154423"/>
                <a:gd name="connsiteX0" fmla="*/ 510666 w 2501652"/>
                <a:gd name="connsiteY0" fmla="*/ 0 h 3154423"/>
                <a:gd name="connsiteX1" fmla="*/ 655809 w 2501652"/>
                <a:gd name="connsiteY1" fmla="*/ 0 h 3154423"/>
                <a:gd name="connsiteX2" fmla="*/ 770801 w 2501652"/>
                <a:gd name="connsiteY2" fmla="*/ 344975 h 3154423"/>
                <a:gd name="connsiteX3" fmla="*/ 894020 w 2501652"/>
                <a:gd name="connsiteY3" fmla="*/ 401284 h 3154423"/>
                <a:gd name="connsiteX4" fmla="*/ 1395210 w 2501652"/>
                <a:gd name="connsiteY4" fmla="*/ 627693 h 3154423"/>
                <a:gd name="connsiteX5" fmla="*/ 2145250 w 2501652"/>
                <a:gd name="connsiteY5" fmla="*/ 1276664 h 3154423"/>
                <a:gd name="connsiteX6" fmla="*/ 2469736 w 2501652"/>
                <a:gd name="connsiteY6" fmla="*/ 1952232 h 3154423"/>
                <a:gd name="connsiteX7" fmla="*/ 2501652 w 2501652"/>
                <a:gd name="connsiteY7" fmla="*/ 3154423 h 3154423"/>
                <a:gd name="connsiteX8" fmla="*/ 2353931 w 2501652"/>
                <a:gd name="connsiteY8" fmla="*/ 3059590 h 3154423"/>
                <a:gd name="connsiteX9" fmla="*/ 2356509 w 2501652"/>
                <a:gd name="connsiteY9" fmla="*/ 3154423 h 3154423"/>
                <a:gd name="connsiteX10" fmla="*/ 1925635 w 2501652"/>
                <a:gd name="connsiteY10" fmla="*/ 2877813 h 3154423"/>
                <a:gd name="connsiteX11" fmla="*/ 1739455 w 2501652"/>
                <a:gd name="connsiteY11" fmla="*/ 1744774 h 3154423"/>
                <a:gd name="connsiteX12" fmla="*/ 1553275 w 2501652"/>
                <a:gd name="connsiteY12" fmla="*/ 1388372 h 3154423"/>
                <a:gd name="connsiteX13" fmla="*/ 1244748 w 2501652"/>
                <a:gd name="connsiteY13" fmla="*/ 1127720 h 3154423"/>
                <a:gd name="connsiteX14" fmla="*/ 999378 w 2501652"/>
                <a:gd name="connsiteY14" fmla="*/ 988420 h 3154423"/>
                <a:gd name="connsiteX15" fmla="*/ 982288 w 2501652"/>
                <a:gd name="connsiteY15" fmla="*/ 979438 h 3154423"/>
                <a:gd name="connsiteX16" fmla="*/ 1038808 w 2501652"/>
                <a:gd name="connsiteY16" fmla="*/ 1148997 h 3154423"/>
                <a:gd name="connsiteX17" fmla="*/ 826773 w 2501652"/>
                <a:gd name="connsiteY17" fmla="*/ 948320 h 3154423"/>
                <a:gd name="connsiteX18" fmla="*/ 893665 w 2501652"/>
                <a:gd name="connsiteY18" fmla="*/ 1148997 h 3154423"/>
                <a:gd name="connsiteX19" fmla="*/ 0 w 2501652"/>
                <a:gd name="connsiteY19" fmla="*/ 303207 h 3154423"/>
                <a:gd name="connsiteX20" fmla="*/ 510666 w 2501652"/>
                <a:gd name="connsiteY20" fmla="*/ 0 h 3154423"/>
                <a:gd name="connsiteX0" fmla="*/ 510666 w 2501652"/>
                <a:gd name="connsiteY0" fmla="*/ 0 h 3154423"/>
                <a:gd name="connsiteX1" fmla="*/ 655809 w 2501652"/>
                <a:gd name="connsiteY1" fmla="*/ 0 h 3154423"/>
                <a:gd name="connsiteX2" fmla="*/ 770801 w 2501652"/>
                <a:gd name="connsiteY2" fmla="*/ 344975 h 3154423"/>
                <a:gd name="connsiteX3" fmla="*/ 894020 w 2501652"/>
                <a:gd name="connsiteY3" fmla="*/ 401284 h 3154423"/>
                <a:gd name="connsiteX4" fmla="*/ 1395210 w 2501652"/>
                <a:gd name="connsiteY4" fmla="*/ 627693 h 3154423"/>
                <a:gd name="connsiteX5" fmla="*/ 2145250 w 2501652"/>
                <a:gd name="connsiteY5" fmla="*/ 1276664 h 3154423"/>
                <a:gd name="connsiteX6" fmla="*/ 2469736 w 2501652"/>
                <a:gd name="connsiteY6" fmla="*/ 1952232 h 3154423"/>
                <a:gd name="connsiteX7" fmla="*/ 2501652 w 2501652"/>
                <a:gd name="connsiteY7" fmla="*/ 3154423 h 3154423"/>
                <a:gd name="connsiteX8" fmla="*/ 2353931 w 2501652"/>
                <a:gd name="connsiteY8" fmla="*/ 3059590 h 3154423"/>
                <a:gd name="connsiteX9" fmla="*/ 2356509 w 2501652"/>
                <a:gd name="connsiteY9" fmla="*/ 3154423 h 3154423"/>
                <a:gd name="connsiteX10" fmla="*/ 1925635 w 2501652"/>
                <a:gd name="connsiteY10" fmla="*/ 2877813 h 3154423"/>
                <a:gd name="connsiteX11" fmla="*/ 1739455 w 2501652"/>
                <a:gd name="connsiteY11" fmla="*/ 1744774 h 3154423"/>
                <a:gd name="connsiteX12" fmla="*/ 1553275 w 2501652"/>
                <a:gd name="connsiteY12" fmla="*/ 1388372 h 3154423"/>
                <a:gd name="connsiteX13" fmla="*/ 1244748 w 2501652"/>
                <a:gd name="connsiteY13" fmla="*/ 1127720 h 3154423"/>
                <a:gd name="connsiteX14" fmla="*/ 999378 w 2501652"/>
                <a:gd name="connsiteY14" fmla="*/ 988420 h 3154423"/>
                <a:gd name="connsiteX15" fmla="*/ 982288 w 2501652"/>
                <a:gd name="connsiteY15" fmla="*/ 979438 h 3154423"/>
                <a:gd name="connsiteX16" fmla="*/ 1038808 w 2501652"/>
                <a:gd name="connsiteY16" fmla="*/ 1148997 h 3154423"/>
                <a:gd name="connsiteX17" fmla="*/ 893665 w 2501652"/>
                <a:gd name="connsiteY17" fmla="*/ 1148997 h 3154423"/>
                <a:gd name="connsiteX18" fmla="*/ 0 w 2501652"/>
                <a:gd name="connsiteY18" fmla="*/ 303207 h 3154423"/>
                <a:gd name="connsiteX19" fmla="*/ 510666 w 2501652"/>
                <a:gd name="connsiteY19" fmla="*/ 0 h 3154423"/>
                <a:gd name="connsiteX0" fmla="*/ 510666 w 2501652"/>
                <a:gd name="connsiteY0" fmla="*/ 0 h 3154423"/>
                <a:gd name="connsiteX1" fmla="*/ 655809 w 2501652"/>
                <a:gd name="connsiteY1" fmla="*/ 0 h 3154423"/>
                <a:gd name="connsiteX2" fmla="*/ 770801 w 2501652"/>
                <a:gd name="connsiteY2" fmla="*/ 344975 h 3154423"/>
                <a:gd name="connsiteX3" fmla="*/ 894020 w 2501652"/>
                <a:gd name="connsiteY3" fmla="*/ 401284 h 3154423"/>
                <a:gd name="connsiteX4" fmla="*/ 1395210 w 2501652"/>
                <a:gd name="connsiteY4" fmla="*/ 627693 h 3154423"/>
                <a:gd name="connsiteX5" fmla="*/ 2145250 w 2501652"/>
                <a:gd name="connsiteY5" fmla="*/ 1276664 h 3154423"/>
                <a:gd name="connsiteX6" fmla="*/ 2469736 w 2501652"/>
                <a:gd name="connsiteY6" fmla="*/ 1952232 h 3154423"/>
                <a:gd name="connsiteX7" fmla="*/ 2501652 w 2501652"/>
                <a:gd name="connsiteY7" fmla="*/ 3154423 h 3154423"/>
                <a:gd name="connsiteX8" fmla="*/ 2356509 w 2501652"/>
                <a:gd name="connsiteY8" fmla="*/ 3154423 h 3154423"/>
                <a:gd name="connsiteX9" fmla="*/ 1925635 w 2501652"/>
                <a:gd name="connsiteY9" fmla="*/ 2877813 h 3154423"/>
                <a:gd name="connsiteX10" fmla="*/ 1739455 w 2501652"/>
                <a:gd name="connsiteY10" fmla="*/ 1744774 h 3154423"/>
                <a:gd name="connsiteX11" fmla="*/ 1553275 w 2501652"/>
                <a:gd name="connsiteY11" fmla="*/ 1388372 h 3154423"/>
                <a:gd name="connsiteX12" fmla="*/ 1244748 w 2501652"/>
                <a:gd name="connsiteY12" fmla="*/ 1127720 h 3154423"/>
                <a:gd name="connsiteX13" fmla="*/ 999378 w 2501652"/>
                <a:gd name="connsiteY13" fmla="*/ 988420 h 3154423"/>
                <a:gd name="connsiteX14" fmla="*/ 982288 w 2501652"/>
                <a:gd name="connsiteY14" fmla="*/ 979438 h 3154423"/>
                <a:gd name="connsiteX15" fmla="*/ 1038808 w 2501652"/>
                <a:gd name="connsiteY15" fmla="*/ 1148997 h 3154423"/>
                <a:gd name="connsiteX16" fmla="*/ 893665 w 2501652"/>
                <a:gd name="connsiteY16" fmla="*/ 1148997 h 3154423"/>
                <a:gd name="connsiteX17" fmla="*/ 0 w 2501652"/>
                <a:gd name="connsiteY17" fmla="*/ 303207 h 3154423"/>
                <a:gd name="connsiteX18" fmla="*/ 510666 w 2501652"/>
                <a:gd name="connsiteY18" fmla="*/ 0 h 315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1652" h="3154423">
                  <a:moveTo>
                    <a:pt x="510666" y="0"/>
                  </a:moveTo>
                  <a:lnTo>
                    <a:pt x="655809" y="0"/>
                  </a:lnTo>
                  <a:lnTo>
                    <a:pt x="770801" y="344975"/>
                  </a:lnTo>
                  <a:lnTo>
                    <a:pt x="894020" y="401284"/>
                  </a:lnTo>
                  <a:lnTo>
                    <a:pt x="1395210" y="627693"/>
                  </a:lnTo>
                  <a:cubicBezTo>
                    <a:pt x="1554793" y="695072"/>
                    <a:pt x="1936019" y="998280"/>
                    <a:pt x="2145250" y="1276664"/>
                  </a:cubicBezTo>
                  <a:cubicBezTo>
                    <a:pt x="2354481" y="1555048"/>
                    <a:pt x="2467962" y="1790875"/>
                    <a:pt x="2469736" y="1952232"/>
                  </a:cubicBezTo>
                  <a:cubicBezTo>
                    <a:pt x="2471509" y="2113588"/>
                    <a:pt x="2491013" y="2753692"/>
                    <a:pt x="2501652" y="3154423"/>
                  </a:cubicBezTo>
                  <a:lnTo>
                    <a:pt x="2356509" y="3154423"/>
                  </a:lnTo>
                  <a:lnTo>
                    <a:pt x="1925635" y="2877813"/>
                  </a:lnTo>
                  <a:cubicBezTo>
                    <a:pt x="1863575" y="2500133"/>
                    <a:pt x="1774918" y="1881306"/>
                    <a:pt x="1739455" y="1744774"/>
                  </a:cubicBezTo>
                  <a:cubicBezTo>
                    <a:pt x="1703992" y="1608242"/>
                    <a:pt x="1645479" y="1505399"/>
                    <a:pt x="1553275" y="1388372"/>
                  </a:cubicBezTo>
                  <a:cubicBezTo>
                    <a:pt x="1461071" y="1271344"/>
                    <a:pt x="1322766" y="1184460"/>
                    <a:pt x="1244748" y="1127720"/>
                  </a:cubicBezTo>
                  <a:cubicBezTo>
                    <a:pt x="1200862" y="1095804"/>
                    <a:pt x="1104240" y="1043690"/>
                    <a:pt x="999378" y="988420"/>
                  </a:cubicBezTo>
                  <a:lnTo>
                    <a:pt x="982288" y="979438"/>
                  </a:lnTo>
                  <a:lnTo>
                    <a:pt x="1038808" y="1148997"/>
                  </a:lnTo>
                  <a:lnTo>
                    <a:pt x="893665" y="1148997"/>
                  </a:lnTo>
                  <a:lnTo>
                    <a:pt x="0" y="303207"/>
                  </a:lnTo>
                  <a:lnTo>
                    <a:pt x="51066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269775E-DC0B-D0A3-B79F-0C15C9F33C8B}"/>
                </a:ext>
              </a:extLst>
            </p:cNvPr>
            <p:cNvSpPr/>
            <p:nvPr/>
          </p:nvSpPr>
          <p:spPr bwMode="auto">
            <a:xfrm>
              <a:off x="7412461" y="773297"/>
              <a:ext cx="1377009" cy="1843265"/>
            </a:xfrm>
            <a:custGeom>
              <a:avLst/>
              <a:gdLst>
                <a:gd name="connsiteX0" fmla="*/ 609600 w 2813050"/>
                <a:gd name="connsiteY0" fmla="*/ 0 h 3765550"/>
                <a:gd name="connsiteX1" fmla="*/ 746870 w 2813050"/>
                <a:gd name="connsiteY1" fmla="*/ 411810 h 3765550"/>
                <a:gd name="connsiteX2" fmla="*/ 893961 w 2813050"/>
                <a:gd name="connsiteY2" fmla="*/ 479028 h 3765550"/>
                <a:gd name="connsiteX3" fmla="*/ 1492250 w 2813050"/>
                <a:gd name="connsiteY3" fmla="*/ 749300 h 3765550"/>
                <a:gd name="connsiteX4" fmla="*/ 2387600 w 2813050"/>
                <a:gd name="connsiteY4" fmla="*/ 1524000 h 3765550"/>
                <a:gd name="connsiteX5" fmla="*/ 2774950 w 2813050"/>
                <a:gd name="connsiteY5" fmla="*/ 2330450 h 3765550"/>
                <a:gd name="connsiteX6" fmla="*/ 2813050 w 2813050"/>
                <a:gd name="connsiteY6" fmla="*/ 3765550 h 3765550"/>
                <a:gd name="connsiteX7" fmla="*/ 2298700 w 2813050"/>
                <a:gd name="connsiteY7" fmla="*/ 3435350 h 3765550"/>
                <a:gd name="connsiteX8" fmla="*/ 2076450 w 2813050"/>
                <a:gd name="connsiteY8" fmla="*/ 2082800 h 3765550"/>
                <a:gd name="connsiteX9" fmla="*/ 1854200 w 2813050"/>
                <a:gd name="connsiteY9" fmla="*/ 1657350 h 3765550"/>
                <a:gd name="connsiteX10" fmla="*/ 1485900 w 2813050"/>
                <a:gd name="connsiteY10" fmla="*/ 1346200 h 3765550"/>
                <a:gd name="connsiteX11" fmla="*/ 1066503 w 2813050"/>
                <a:gd name="connsiteY11" fmla="*/ 1113433 h 3765550"/>
                <a:gd name="connsiteX12" fmla="*/ 962142 w 2813050"/>
                <a:gd name="connsiteY12" fmla="*/ 1057626 h 3765550"/>
                <a:gd name="connsiteX13" fmla="*/ 1066800 w 2813050"/>
                <a:gd name="connsiteY13" fmla="*/ 1371600 h 3765550"/>
                <a:gd name="connsiteX14" fmla="*/ 0 w 2813050"/>
                <a:gd name="connsiteY14" fmla="*/ 361950 h 3765550"/>
                <a:gd name="connsiteX15" fmla="*/ 609600 w 2813050"/>
                <a:gd name="connsiteY15" fmla="*/ 0 h 376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13050" h="3765550">
                  <a:moveTo>
                    <a:pt x="609600" y="0"/>
                  </a:moveTo>
                  <a:lnTo>
                    <a:pt x="746870" y="411810"/>
                  </a:lnTo>
                  <a:lnTo>
                    <a:pt x="893961" y="479028"/>
                  </a:lnTo>
                  <a:cubicBezTo>
                    <a:pt x="1116013" y="581025"/>
                    <a:pt x="1349375" y="688975"/>
                    <a:pt x="1492250" y="749300"/>
                  </a:cubicBezTo>
                  <a:cubicBezTo>
                    <a:pt x="1682750" y="829733"/>
                    <a:pt x="2137833" y="1191683"/>
                    <a:pt x="2387600" y="1524000"/>
                  </a:cubicBezTo>
                  <a:cubicBezTo>
                    <a:pt x="2637367" y="1856317"/>
                    <a:pt x="2772833" y="2137833"/>
                    <a:pt x="2774950" y="2330450"/>
                  </a:cubicBezTo>
                  <a:cubicBezTo>
                    <a:pt x="2777067" y="2523067"/>
                    <a:pt x="2800350" y="3287183"/>
                    <a:pt x="2813050" y="3765550"/>
                  </a:cubicBezTo>
                  <a:lnTo>
                    <a:pt x="2298700" y="3435350"/>
                  </a:lnTo>
                  <a:cubicBezTo>
                    <a:pt x="2224617" y="2984500"/>
                    <a:pt x="2118783" y="2245783"/>
                    <a:pt x="2076450" y="2082800"/>
                  </a:cubicBezTo>
                  <a:cubicBezTo>
                    <a:pt x="2034117" y="1919817"/>
                    <a:pt x="1964267" y="1797050"/>
                    <a:pt x="1854200" y="1657350"/>
                  </a:cubicBezTo>
                  <a:cubicBezTo>
                    <a:pt x="1744133" y="1517650"/>
                    <a:pt x="1579033" y="1413933"/>
                    <a:pt x="1485900" y="1346200"/>
                  </a:cubicBezTo>
                  <a:cubicBezTo>
                    <a:pt x="1416050" y="1295401"/>
                    <a:pt x="1234282" y="1201738"/>
                    <a:pt x="1066503" y="1113433"/>
                  </a:cubicBezTo>
                  <a:lnTo>
                    <a:pt x="962142" y="1057626"/>
                  </a:lnTo>
                  <a:lnTo>
                    <a:pt x="1066800" y="1371600"/>
                  </a:lnTo>
                  <a:lnTo>
                    <a:pt x="0" y="36195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ACA034D-A5BA-B67A-3AA2-85B7CD0A9605}"/>
              </a:ext>
            </a:extLst>
          </p:cNvPr>
          <p:cNvGrpSpPr/>
          <p:nvPr/>
        </p:nvGrpSpPr>
        <p:grpSpPr>
          <a:xfrm>
            <a:off x="2915700" y="3194102"/>
            <a:ext cx="1835353" cy="1141747"/>
            <a:chOff x="2915700" y="3194102"/>
            <a:chExt cx="1835353" cy="114174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54BAB8A-D662-1D98-526F-430664F1B8C7}"/>
                </a:ext>
              </a:extLst>
            </p:cNvPr>
            <p:cNvSpPr/>
            <p:nvPr/>
          </p:nvSpPr>
          <p:spPr bwMode="auto">
            <a:xfrm>
              <a:off x="2915700" y="3194102"/>
              <a:ext cx="1835353" cy="1141747"/>
            </a:xfrm>
            <a:custGeom>
              <a:avLst/>
              <a:gdLst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150204 w 2548187"/>
                <a:gd name="connsiteY7" fmla="*/ 1005780 h 1585192"/>
                <a:gd name="connsiteX8" fmla="*/ 2256955 w 2548187"/>
                <a:gd name="connsiteY8" fmla="*/ 968136 h 1585192"/>
                <a:gd name="connsiteX9" fmla="*/ 1679799 w 2548187"/>
                <a:gd name="connsiteY9" fmla="*/ 1585190 h 1585192"/>
                <a:gd name="connsiteX10" fmla="*/ 1710575 w 2548187"/>
                <a:gd name="connsiteY10" fmla="*/ 1397113 h 1585192"/>
                <a:gd name="connsiteX11" fmla="*/ 1534657 w 2548187"/>
                <a:gd name="connsiteY11" fmla="*/ 1585192 h 1585192"/>
                <a:gd name="connsiteX12" fmla="*/ 1606469 w 2548187"/>
                <a:gd name="connsiteY12" fmla="*/ 1146338 h 1585192"/>
                <a:gd name="connsiteX13" fmla="*/ 1743654 w 2548187"/>
                <a:gd name="connsiteY13" fmla="*/ 1097962 h 1585192"/>
                <a:gd name="connsiteX14" fmla="*/ 1757403 w 2548187"/>
                <a:gd name="connsiteY14" fmla="*/ 1075222 h 1585192"/>
                <a:gd name="connsiteX15" fmla="*/ 1992125 w 2548187"/>
                <a:gd name="connsiteY15" fmla="*/ 686207 h 1585192"/>
                <a:gd name="connsiteX16" fmla="*/ 2021382 w 2548187"/>
                <a:gd name="connsiteY16" fmla="*/ 542582 h 1585192"/>
                <a:gd name="connsiteX17" fmla="*/ 2002141 w 2548187"/>
                <a:gd name="connsiteY17" fmla="*/ 520889 h 1585192"/>
                <a:gd name="connsiteX18" fmla="*/ 2000514 w 2548187"/>
                <a:gd name="connsiteY18" fmla="*/ 520317 h 1585192"/>
                <a:gd name="connsiteX19" fmla="*/ 145142 w 2548187"/>
                <a:gd name="connsiteY19" fmla="*/ 867067 h 1585192"/>
                <a:gd name="connsiteX20" fmla="*/ 157034 w 2548187"/>
                <a:gd name="connsiteY20" fmla="*/ 837720 h 1585192"/>
                <a:gd name="connsiteX21" fmla="*/ 0 w 2548187"/>
                <a:gd name="connsiteY21" fmla="*/ 867068 h 1585192"/>
                <a:gd name="connsiteX22" fmla="*/ 329805 w 2548187"/>
                <a:gd name="connsiteY22" fmla="*/ 53195 h 1585192"/>
                <a:gd name="connsiteX23" fmla="*/ 2263416 w 2548187"/>
                <a:gd name="connsiteY23" fmla="*/ 0 h 1585192"/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150204 w 2548187"/>
                <a:gd name="connsiteY7" fmla="*/ 1005780 h 1585192"/>
                <a:gd name="connsiteX8" fmla="*/ 2256955 w 2548187"/>
                <a:gd name="connsiteY8" fmla="*/ 968136 h 1585192"/>
                <a:gd name="connsiteX9" fmla="*/ 1679799 w 2548187"/>
                <a:gd name="connsiteY9" fmla="*/ 1585190 h 1585192"/>
                <a:gd name="connsiteX10" fmla="*/ 1710575 w 2548187"/>
                <a:gd name="connsiteY10" fmla="*/ 1397113 h 1585192"/>
                <a:gd name="connsiteX11" fmla="*/ 1534657 w 2548187"/>
                <a:gd name="connsiteY11" fmla="*/ 1585192 h 1585192"/>
                <a:gd name="connsiteX12" fmla="*/ 1606469 w 2548187"/>
                <a:gd name="connsiteY12" fmla="*/ 1146338 h 1585192"/>
                <a:gd name="connsiteX13" fmla="*/ 1743654 w 2548187"/>
                <a:gd name="connsiteY13" fmla="*/ 1097962 h 1585192"/>
                <a:gd name="connsiteX14" fmla="*/ 1757403 w 2548187"/>
                <a:gd name="connsiteY14" fmla="*/ 1075222 h 1585192"/>
                <a:gd name="connsiteX15" fmla="*/ 1992125 w 2548187"/>
                <a:gd name="connsiteY15" fmla="*/ 686207 h 1585192"/>
                <a:gd name="connsiteX16" fmla="*/ 2021382 w 2548187"/>
                <a:gd name="connsiteY16" fmla="*/ 542582 h 1585192"/>
                <a:gd name="connsiteX17" fmla="*/ 2002141 w 2548187"/>
                <a:gd name="connsiteY17" fmla="*/ 520889 h 1585192"/>
                <a:gd name="connsiteX18" fmla="*/ 2000514 w 2548187"/>
                <a:gd name="connsiteY18" fmla="*/ 520317 h 1585192"/>
                <a:gd name="connsiteX19" fmla="*/ 145142 w 2548187"/>
                <a:gd name="connsiteY19" fmla="*/ 867067 h 1585192"/>
                <a:gd name="connsiteX20" fmla="*/ 0 w 2548187"/>
                <a:gd name="connsiteY20" fmla="*/ 867068 h 1585192"/>
                <a:gd name="connsiteX21" fmla="*/ 329805 w 2548187"/>
                <a:gd name="connsiteY21" fmla="*/ 53195 h 1585192"/>
                <a:gd name="connsiteX22" fmla="*/ 2263416 w 2548187"/>
                <a:gd name="connsiteY22" fmla="*/ 0 h 1585192"/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150204 w 2548187"/>
                <a:gd name="connsiteY7" fmla="*/ 1005780 h 1585192"/>
                <a:gd name="connsiteX8" fmla="*/ 2256955 w 2548187"/>
                <a:gd name="connsiteY8" fmla="*/ 968136 h 1585192"/>
                <a:gd name="connsiteX9" fmla="*/ 1679799 w 2548187"/>
                <a:gd name="connsiteY9" fmla="*/ 1585190 h 1585192"/>
                <a:gd name="connsiteX10" fmla="*/ 1534657 w 2548187"/>
                <a:gd name="connsiteY10" fmla="*/ 1585192 h 1585192"/>
                <a:gd name="connsiteX11" fmla="*/ 1606469 w 2548187"/>
                <a:gd name="connsiteY11" fmla="*/ 1146338 h 1585192"/>
                <a:gd name="connsiteX12" fmla="*/ 1743654 w 2548187"/>
                <a:gd name="connsiteY12" fmla="*/ 1097962 h 1585192"/>
                <a:gd name="connsiteX13" fmla="*/ 1757403 w 2548187"/>
                <a:gd name="connsiteY13" fmla="*/ 1075222 h 1585192"/>
                <a:gd name="connsiteX14" fmla="*/ 1992125 w 2548187"/>
                <a:gd name="connsiteY14" fmla="*/ 686207 h 1585192"/>
                <a:gd name="connsiteX15" fmla="*/ 2021382 w 2548187"/>
                <a:gd name="connsiteY15" fmla="*/ 542582 h 1585192"/>
                <a:gd name="connsiteX16" fmla="*/ 2002141 w 2548187"/>
                <a:gd name="connsiteY16" fmla="*/ 520889 h 1585192"/>
                <a:gd name="connsiteX17" fmla="*/ 2000514 w 2548187"/>
                <a:gd name="connsiteY17" fmla="*/ 520317 h 1585192"/>
                <a:gd name="connsiteX18" fmla="*/ 145142 w 2548187"/>
                <a:gd name="connsiteY18" fmla="*/ 867067 h 1585192"/>
                <a:gd name="connsiteX19" fmla="*/ 0 w 2548187"/>
                <a:gd name="connsiteY19" fmla="*/ 867068 h 1585192"/>
                <a:gd name="connsiteX20" fmla="*/ 329805 w 2548187"/>
                <a:gd name="connsiteY20" fmla="*/ 53195 h 1585192"/>
                <a:gd name="connsiteX21" fmla="*/ 2263416 w 2548187"/>
                <a:gd name="connsiteY21" fmla="*/ 0 h 1585192"/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256955 w 2548187"/>
                <a:gd name="connsiteY7" fmla="*/ 968136 h 1585192"/>
                <a:gd name="connsiteX8" fmla="*/ 1679799 w 2548187"/>
                <a:gd name="connsiteY8" fmla="*/ 1585190 h 1585192"/>
                <a:gd name="connsiteX9" fmla="*/ 1534657 w 2548187"/>
                <a:gd name="connsiteY9" fmla="*/ 1585192 h 1585192"/>
                <a:gd name="connsiteX10" fmla="*/ 1606469 w 2548187"/>
                <a:gd name="connsiteY10" fmla="*/ 1146338 h 1585192"/>
                <a:gd name="connsiteX11" fmla="*/ 1743654 w 2548187"/>
                <a:gd name="connsiteY11" fmla="*/ 1097962 h 1585192"/>
                <a:gd name="connsiteX12" fmla="*/ 1757403 w 2548187"/>
                <a:gd name="connsiteY12" fmla="*/ 1075222 h 1585192"/>
                <a:gd name="connsiteX13" fmla="*/ 1992125 w 2548187"/>
                <a:gd name="connsiteY13" fmla="*/ 686207 h 1585192"/>
                <a:gd name="connsiteX14" fmla="*/ 2021382 w 2548187"/>
                <a:gd name="connsiteY14" fmla="*/ 542582 h 1585192"/>
                <a:gd name="connsiteX15" fmla="*/ 2002141 w 2548187"/>
                <a:gd name="connsiteY15" fmla="*/ 520889 h 1585192"/>
                <a:gd name="connsiteX16" fmla="*/ 2000514 w 2548187"/>
                <a:gd name="connsiteY16" fmla="*/ 520317 h 1585192"/>
                <a:gd name="connsiteX17" fmla="*/ 145142 w 2548187"/>
                <a:gd name="connsiteY17" fmla="*/ 867067 h 1585192"/>
                <a:gd name="connsiteX18" fmla="*/ 0 w 2548187"/>
                <a:gd name="connsiteY18" fmla="*/ 867068 h 1585192"/>
                <a:gd name="connsiteX19" fmla="*/ 329805 w 2548187"/>
                <a:gd name="connsiteY19" fmla="*/ 53195 h 1585192"/>
                <a:gd name="connsiteX20" fmla="*/ 2263416 w 2548187"/>
                <a:gd name="connsiteY20" fmla="*/ 0 h 158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48187" h="1585192">
                  <a:moveTo>
                    <a:pt x="2263416" y="0"/>
                  </a:moveTo>
                  <a:lnTo>
                    <a:pt x="2283391" y="2875"/>
                  </a:lnTo>
                  <a:lnTo>
                    <a:pt x="2334856" y="1558"/>
                  </a:lnTo>
                  <a:lnTo>
                    <a:pt x="2408559" y="0"/>
                  </a:lnTo>
                  <a:cubicBezTo>
                    <a:pt x="2467959" y="0"/>
                    <a:pt x="2535339" y="31916"/>
                    <a:pt x="2546864" y="127666"/>
                  </a:cubicBezTo>
                  <a:cubicBezTo>
                    <a:pt x="2558390" y="223416"/>
                    <a:pt x="2492784" y="415358"/>
                    <a:pt x="2421858" y="569179"/>
                  </a:cubicBezTo>
                  <a:cubicBezTo>
                    <a:pt x="2368663" y="684545"/>
                    <a:pt x="2279563" y="809883"/>
                    <a:pt x="2198317" y="931170"/>
                  </a:cubicBezTo>
                  <a:lnTo>
                    <a:pt x="2256955" y="968136"/>
                  </a:lnTo>
                  <a:lnTo>
                    <a:pt x="1679799" y="1585190"/>
                  </a:lnTo>
                  <a:lnTo>
                    <a:pt x="1534657" y="1585192"/>
                  </a:lnTo>
                  <a:lnTo>
                    <a:pt x="1606469" y="1146338"/>
                  </a:lnTo>
                  <a:lnTo>
                    <a:pt x="1743654" y="1097962"/>
                  </a:lnTo>
                  <a:lnTo>
                    <a:pt x="1757403" y="1075222"/>
                  </a:lnTo>
                  <a:cubicBezTo>
                    <a:pt x="1848030" y="925527"/>
                    <a:pt x="1969629" y="725771"/>
                    <a:pt x="1992125" y="686207"/>
                  </a:cubicBezTo>
                  <a:cubicBezTo>
                    <a:pt x="2017836" y="640992"/>
                    <a:pt x="2035567" y="579818"/>
                    <a:pt x="2021382" y="542582"/>
                  </a:cubicBezTo>
                  <a:cubicBezTo>
                    <a:pt x="2017836" y="533273"/>
                    <a:pt x="2010965" y="526181"/>
                    <a:pt x="2002141" y="520889"/>
                  </a:cubicBezTo>
                  <a:lnTo>
                    <a:pt x="2000514" y="520317"/>
                  </a:lnTo>
                  <a:lnTo>
                    <a:pt x="145142" y="867067"/>
                  </a:lnTo>
                  <a:lnTo>
                    <a:pt x="0" y="867068"/>
                  </a:lnTo>
                  <a:lnTo>
                    <a:pt x="329805" y="53195"/>
                  </a:lnTo>
                  <a:lnTo>
                    <a:pt x="226341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C152291-AC91-09F7-B9D4-E7E637B4D3D9}"/>
                </a:ext>
              </a:extLst>
            </p:cNvPr>
            <p:cNvSpPr/>
            <p:nvPr/>
          </p:nvSpPr>
          <p:spPr bwMode="auto">
            <a:xfrm>
              <a:off x="3013884" y="3194102"/>
              <a:ext cx="1730814" cy="1141746"/>
            </a:xfrm>
            <a:custGeom>
              <a:avLst/>
              <a:gdLst>
                <a:gd name="connsiteX0" fmla="*/ 2701924 w 2868603"/>
                <a:gd name="connsiteY0" fmla="*/ 0 h 1892300"/>
                <a:gd name="connsiteX1" fmla="*/ 2867024 w 2868603"/>
                <a:gd name="connsiteY1" fmla="*/ 152400 h 1892300"/>
                <a:gd name="connsiteX2" fmla="*/ 2717799 w 2868603"/>
                <a:gd name="connsiteY2" fmla="*/ 679450 h 1892300"/>
                <a:gd name="connsiteX3" fmla="*/ 2450950 w 2868603"/>
                <a:gd name="connsiteY3" fmla="*/ 1111572 h 1892300"/>
                <a:gd name="connsiteX4" fmla="*/ 2393516 w 2868603"/>
                <a:gd name="connsiteY4" fmla="*/ 1200637 h 1892300"/>
                <a:gd name="connsiteX5" fmla="*/ 2520949 w 2868603"/>
                <a:gd name="connsiteY5" fmla="*/ 1155700 h 1892300"/>
                <a:gd name="connsiteX6" fmla="*/ 1831975 w 2868603"/>
                <a:gd name="connsiteY6" fmla="*/ 1892300 h 1892300"/>
                <a:gd name="connsiteX7" fmla="*/ 1917700 w 2868603"/>
                <a:gd name="connsiteY7" fmla="*/ 1368425 h 1892300"/>
                <a:gd name="connsiteX8" fmla="*/ 2081462 w 2868603"/>
                <a:gd name="connsiteY8" fmla="*/ 1310677 h 1892300"/>
                <a:gd name="connsiteX9" fmla="*/ 2097875 w 2868603"/>
                <a:gd name="connsiteY9" fmla="*/ 1283531 h 1892300"/>
                <a:gd name="connsiteX10" fmla="*/ 2378074 w 2868603"/>
                <a:gd name="connsiteY10" fmla="*/ 819150 h 1892300"/>
                <a:gd name="connsiteX11" fmla="*/ 2412999 w 2868603"/>
                <a:gd name="connsiteY11" fmla="*/ 647700 h 1892300"/>
                <a:gd name="connsiteX12" fmla="*/ 2276474 w 2868603"/>
                <a:gd name="connsiteY12" fmla="*/ 609600 h 1892300"/>
                <a:gd name="connsiteX13" fmla="*/ 0 w 2868603"/>
                <a:gd name="connsiteY13" fmla="*/ 1035050 h 1892300"/>
                <a:gd name="connsiteX14" fmla="*/ 393700 w 2868603"/>
                <a:gd name="connsiteY14" fmla="*/ 63500 h 1892300"/>
                <a:gd name="connsiteX15" fmla="*/ 2701924 w 2868603"/>
                <a:gd name="connsiteY15" fmla="*/ 0 h 18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68603" h="1892300">
                  <a:moveTo>
                    <a:pt x="2701924" y="0"/>
                  </a:moveTo>
                  <a:cubicBezTo>
                    <a:pt x="2772832" y="0"/>
                    <a:pt x="2853266" y="38100"/>
                    <a:pt x="2867024" y="152400"/>
                  </a:cubicBezTo>
                  <a:cubicBezTo>
                    <a:pt x="2880782" y="266700"/>
                    <a:pt x="2802466" y="495829"/>
                    <a:pt x="2717799" y="679450"/>
                  </a:cubicBezTo>
                  <a:cubicBezTo>
                    <a:pt x="2654299" y="817166"/>
                    <a:pt x="2547937" y="966787"/>
                    <a:pt x="2450950" y="1111572"/>
                  </a:cubicBezTo>
                  <a:lnTo>
                    <a:pt x="2393516" y="1200637"/>
                  </a:lnTo>
                  <a:lnTo>
                    <a:pt x="2520949" y="1155700"/>
                  </a:lnTo>
                  <a:lnTo>
                    <a:pt x="1831975" y="1892300"/>
                  </a:lnTo>
                  <a:lnTo>
                    <a:pt x="1917700" y="1368425"/>
                  </a:lnTo>
                  <a:lnTo>
                    <a:pt x="2081462" y="1310677"/>
                  </a:lnTo>
                  <a:lnTo>
                    <a:pt x="2097875" y="1283531"/>
                  </a:lnTo>
                  <a:cubicBezTo>
                    <a:pt x="2206062" y="1104834"/>
                    <a:pt x="2351219" y="866378"/>
                    <a:pt x="2378074" y="819150"/>
                  </a:cubicBezTo>
                  <a:cubicBezTo>
                    <a:pt x="2408766" y="765175"/>
                    <a:pt x="2429932" y="692150"/>
                    <a:pt x="2412999" y="647700"/>
                  </a:cubicBezTo>
                  <a:cubicBezTo>
                    <a:pt x="2396066" y="603250"/>
                    <a:pt x="2315632" y="601133"/>
                    <a:pt x="2276474" y="609600"/>
                  </a:cubicBezTo>
                  <a:lnTo>
                    <a:pt x="0" y="1035050"/>
                  </a:lnTo>
                  <a:lnTo>
                    <a:pt x="393700" y="63500"/>
                  </a:lnTo>
                  <a:cubicBezTo>
                    <a:pt x="1163108" y="42333"/>
                    <a:pt x="2631016" y="0"/>
                    <a:pt x="270192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20C542C-6BD0-B384-5F29-43A2E6C6346F}"/>
              </a:ext>
            </a:extLst>
          </p:cNvPr>
          <p:cNvGrpSpPr/>
          <p:nvPr/>
        </p:nvGrpSpPr>
        <p:grpSpPr>
          <a:xfrm>
            <a:off x="7293892" y="2781007"/>
            <a:ext cx="1246563" cy="1732940"/>
            <a:chOff x="7293892" y="2781007"/>
            <a:chExt cx="1246563" cy="1732940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648A539-6D13-E4B3-5A01-876406D46462}"/>
                </a:ext>
              </a:extLst>
            </p:cNvPr>
            <p:cNvSpPr/>
            <p:nvPr/>
          </p:nvSpPr>
          <p:spPr bwMode="auto">
            <a:xfrm>
              <a:off x="7293892" y="2781007"/>
              <a:ext cx="1246563" cy="1732842"/>
            </a:xfrm>
            <a:custGeom>
              <a:avLst/>
              <a:gdLst>
                <a:gd name="connsiteX0" fmla="*/ 712804 w 1730717"/>
                <a:gd name="connsiteY0" fmla="*/ 0 h 2405863"/>
                <a:gd name="connsiteX1" fmla="*/ 857947 w 1730717"/>
                <a:gd name="connsiteY1" fmla="*/ 0 h 2405863"/>
                <a:gd name="connsiteX2" fmla="*/ 1671821 w 1730717"/>
                <a:gd name="connsiteY2" fmla="*/ 335124 h 2405863"/>
                <a:gd name="connsiteX3" fmla="*/ 1730334 w 1730717"/>
                <a:gd name="connsiteY3" fmla="*/ 2234160 h 2405863"/>
                <a:gd name="connsiteX4" fmla="*/ 1634585 w 1730717"/>
                <a:gd name="connsiteY4" fmla="*/ 2399063 h 2405863"/>
                <a:gd name="connsiteX5" fmla="*/ 1591442 w 1730717"/>
                <a:gd name="connsiteY5" fmla="*/ 2405863 h 2405863"/>
                <a:gd name="connsiteX6" fmla="*/ 1550551 w 1730717"/>
                <a:gd name="connsiteY6" fmla="*/ 2403686 h 2405863"/>
                <a:gd name="connsiteX7" fmla="*/ 1548921 w 1730717"/>
                <a:gd name="connsiteY7" fmla="*/ 2405316 h 2405863"/>
                <a:gd name="connsiteX8" fmla="*/ 1449767 w 1730717"/>
                <a:gd name="connsiteY8" fmla="*/ 2405316 h 2405863"/>
                <a:gd name="connsiteX9" fmla="*/ 1446299 w 1730717"/>
                <a:gd name="connsiteY9" fmla="*/ 2405863 h 2405863"/>
                <a:gd name="connsiteX10" fmla="*/ 1436030 w 1730717"/>
                <a:gd name="connsiteY10" fmla="*/ 2405316 h 2405863"/>
                <a:gd name="connsiteX11" fmla="*/ 1432730 w 1730717"/>
                <a:gd name="connsiteY11" fmla="*/ 2405316 h 2405863"/>
                <a:gd name="connsiteX12" fmla="*/ 1432545 w 1730717"/>
                <a:gd name="connsiteY12" fmla="*/ 2405131 h 2405863"/>
                <a:gd name="connsiteX13" fmla="*/ 1391151 w 1730717"/>
                <a:gd name="connsiteY13" fmla="*/ 2402927 h 2405863"/>
                <a:gd name="connsiteX14" fmla="*/ 1036625 w 1730717"/>
                <a:gd name="connsiteY14" fmla="*/ 2287355 h 2405863"/>
                <a:gd name="connsiteX15" fmla="*/ 559778 w 1730717"/>
                <a:gd name="connsiteY15" fmla="*/ 1992018 h 2405863"/>
                <a:gd name="connsiteX16" fmla="*/ 595777 w 1730717"/>
                <a:gd name="connsiteY16" fmla="*/ 2101175 h 2405863"/>
                <a:gd name="connsiteX17" fmla="*/ 0 w 1730717"/>
                <a:gd name="connsiteY17" fmla="*/ 1542634 h 2405863"/>
                <a:gd name="connsiteX18" fmla="*/ 145143 w 1730717"/>
                <a:gd name="connsiteY18" fmla="*/ 1542634 h 2405863"/>
                <a:gd name="connsiteX19" fmla="*/ 576017 w 1730717"/>
                <a:gd name="connsiteY19" fmla="*/ 1601148 h 2405863"/>
                <a:gd name="connsiteX20" fmla="*/ 620986 w 1730717"/>
                <a:gd name="connsiteY20" fmla="*/ 1737506 h 2405863"/>
                <a:gd name="connsiteX21" fmla="*/ 642557 w 1730717"/>
                <a:gd name="connsiteY21" fmla="*/ 1750915 h 2405863"/>
                <a:gd name="connsiteX22" fmla="*/ 1038808 w 1730717"/>
                <a:gd name="connsiteY22" fmla="*/ 1994786 h 2405863"/>
                <a:gd name="connsiteX23" fmla="*/ 1069632 w 1730717"/>
                <a:gd name="connsiteY23" fmla="*/ 2006028 h 2405863"/>
                <a:gd name="connsiteX24" fmla="*/ 1076941 w 1730717"/>
                <a:gd name="connsiteY24" fmla="*/ 1995923 h 2405863"/>
                <a:gd name="connsiteX25" fmla="*/ 1072531 w 1730717"/>
                <a:gd name="connsiteY25" fmla="*/ 1897042 h 2405863"/>
                <a:gd name="connsiteX0" fmla="*/ 712804 w 1730717"/>
                <a:gd name="connsiteY0" fmla="*/ 0 h 2405863"/>
                <a:gd name="connsiteX1" fmla="*/ 857947 w 1730717"/>
                <a:gd name="connsiteY1" fmla="*/ 0 h 2405863"/>
                <a:gd name="connsiteX2" fmla="*/ 1671821 w 1730717"/>
                <a:gd name="connsiteY2" fmla="*/ 335124 h 2405863"/>
                <a:gd name="connsiteX3" fmla="*/ 1730334 w 1730717"/>
                <a:gd name="connsiteY3" fmla="*/ 2234160 h 2405863"/>
                <a:gd name="connsiteX4" fmla="*/ 1634585 w 1730717"/>
                <a:gd name="connsiteY4" fmla="*/ 2399063 h 2405863"/>
                <a:gd name="connsiteX5" fmla="*/ 1591442 w 1730717"/>
                <a:gd name="connsiteY5" fmla="*/ 2405863 h 2405863"/>
                <a:gd name="connsiteX6" fmla="*/ 1550551 w 1730717"/>
                <a:gd name="connsiteY6" fmla="*/ 2403686 h 2405863"/>
                <a:gd name="connsiteX7" fmla="*/ 1548921 w 1730717"/>
                <a:gd name="connsiteY7" fmla="*/ 2405316 h 2405863"/>
                <a:gd name="connsiteX8" fmla="*/ 1449767 w 1730717"/>
                <a:gd name="connsiteY8" fmla="*/ 2405316 h 2405863"/>
                <a:gd name="connsiteX9" fmla="*/ 1446299 w 1730717"/>
                <a:gd name="connsiteY9" fmla="*/ 2405863 h 2405863"/>
                <a:gd name="connsiteX10" fmla="*/ 1436030 w 1730717"/>
                <a:gd name="connsiteY10" fmla="*/ 2405316 h 2405863"/>
                <a:gd name="connsiteX11" fmla="*/ 1432730 w 1730717"/>
                <a:gd name="connsiteY11" fmla="*/ 2405316 h 2405863"/>
                <a:gd name="connsiteX12" fmla="*/ 1432545 w 1730717"/>
                <a:gd name="connsiteY12" fmla="*/ 2405131 h 2405863"/>
                <a:gd name="connsiteX13" fmla="*/ 1391151 w 1730717"/>
                <a:gd name="connsiteY13" fmla="*/ 2402927 h 2405863"/>
                <a:gd name="connsiteX14" fmla="*/ 1036625 w 1730717"/>
                <a:gd name="connsiteY14" fmla="*/ 2287355 h 2405863"/>
                <a:gd name="connsiteX15" fmla="*/ 738807 w 1730717"/>
                <a:gd name="connsiteY15" fmla="*/ 2108734 h 2405863"/>
                <a:gd name="connsiteX16" fmla="*/ 559778 w 1730717"/>
                <a:gd name="connsiteY16" fmla="*/ 1992018 h 2405863"/>
                <a:gd name="connsiteX17" fmla="*/ 595777 w 1730717"/>
                <a:gd name="connsiteY17" fmla="*/ 2101175 h 2405863"/>
                <a:gd name="connsiteX18" fmla="*/ 0 w 1730717"/>
                <a:gd name="connsiteY18" fmla="*/ 1542634 h 2405863"/>
                <a:gd name="connsiteX19" fmla="*/ 145143 w 1730717"/>
                <a:gd name="connsiteY19" fmla="*/ 1542634 h 2405863"/>
                <a:gd name="connsiteX20" fmla="*/ 576017 w 1730717"/>
                <a:gd name="connsiteY20" fmla="*/ 1601148 h 2405863"/>
                <a:gd name="connsiteX21" fmla="*/ 620986 w 1730717"/>
                <a:gd name="connsiteY21" fmla="*/ 1737506 h 2405863"/>
                <a:gd name="connsiteX22" fmla="*/ 642557 w 1730717"/>
                <a:gd name="connsiteY22" fmla="*/ 1750915 h 2405863"/>
                <a:gd name="connsiteX23" fmla="*/ 1038808 w 1730717"/>
                <a:gd name="connsiteY23" fmla="*/ 1994786 h 2405863"/>
                <a:gd name="connsiteX24" fmla="*/ 1069632 w 1730717"/>
                <a:gd name="connsiteY24" fmla="*/ 2006028 h 2405863"/>
                <a:gd name="connsiteX25" fmla="*/ 1076941 w 1730717"/>
                <a:gd name="connsiteY25" fmla="*/ 1995923 h 2405863"/>
                <a:gd name="connsiteX26" fmla="*/ 1072531 w 1730717"/>
                <a:gd name="connsiteY26" fmla="*/ 1897042 h 2405863"/>
                <a:gd name="connsiteX27" fmla="*/ 712804 w 1730717"/>
                <a:gd name="connsiteY27" fmla="*/ 0 h 2405863"/>
                <a:gd name="connsiteX0" fmla="*/ 712804 w 1730717"/>
                <a:gd name="connsiteY0" fmla="*/ 0 h 2405863"/>
                <a:gd name="connsiteX1" fmla="*/ 857947 w 1730717"/>
                <a:gd name="connsiteY1" fmla="*/ 0 h 2405863"/>
                <a:gd name="connsiteX2" fmla="*/ 1671821 w 1730717"/>
                <a:gd name="connsiteY2" fmla="*/ 335124 h 2405863"/>
                <a:gd name="connsiteX3" fmla="*/ 1730334 w 1730717"/>
                <a:gd name="connsiteY3" fmla="*/ 2234160 h 2405863"/>
                <a:gd name="connsiteX4" fmla="*/ 1634585 w 1730717"/>
                <a:gd name="connsiteY4" fmla="*/ 2399063 h 2405863"/>
                <a:gd name="connsiteX5" fmla="*/ 1591442 w 1730717"/>
                <a:gd name="connsiteY5" fmla="*/ 2405863 h 2405863"/>
                <a:gd name="connsiteX6" fmla="*/ 1550551 w 1730717"/>
                <a:gd name="connsiteY6" fmla="*/ 2403686 h 2405863"/>
                <a:gd name="connsiteX7" fmla="*/ 1548921 w 1730717"/>
                <a:gd name="connsiteY7" fmla="*/ 2405316 h 2405863"/>
                <a:gd name="connsiteX8" fmla="*/ 1449767 w 1730717"/>
                <a:gd name="connsiteY8" fmla="*/ 2405316 h 2405863"/>
                <a:gd name="connsiteX9" fmla="*/ 1446299 w 1730717"/>
                <a:gd name="connsiteY9" fmla="*/ 2405863 h 2405863"/>
                <a:gd name="connsiteX10" fmla="*/ 1436030 w 1730717"/>
                <a:gd name="connsiteY10" fmla="*/ 2405316 h 2405863"/>
                <a:gd name="connsiteX11" fmla="*/ 1432730 w 1730717"/>
                <a:gd name="connsiteY11" fmla="*/ 2405316 h 2405863"/>
                <a:gd name="connsiteX12" fmla="*/ 1432545 w 1730717"/>
                <a:gd name="connsiteY12" fmla="*/ 2405131 h 2405863"/>
                <a:gd name="connsiteX13" fmla="*/ 1391151 w 1730717"/>
                <a:gd name="connsiteY13" fmla="*/ 2402927 h 2405863"/>
                <a:gd name="connsiteX14" fmla="*/ 1036625 w 1730717"/>
                <a:gd name="connsiteY14" fmla="*/ 2287355 h 2405863"/>
                <a:gd name="connsiteX15" fmla="*/ 738807 w 1730717"/>
                <a:gd name="connsiteY15" fmla="*/ 2108734 h 2405863"/>
                <a:gd name="connsiteX16" fmla="*/ 595777 w 1730717"/>
                <a:gd name="connsiteY16" fmla="*/ 2101175 h 2405863"/>
                <a:gd name="connsiteX17" fmla="*/ 0 w 1730717"/>
                <a:gd name="connsiteY17" fmla="*/ 1542634 h 2405863"/>
                <a:gd name="connsiteX18" fmla="*/ 145143 w 1730717"/>
                <a:gd name="connsiteY18" fmla="*/ 1542634 h 2405863"/>
                <a:gd name="connsiteX19" fmla="*/ 576017 w 1730717"/>
                <a:gd name="connsiteY19" fmla="*/ 1601148 h 2405863"/>
                <a:gd name="connsiteX20" fmla="*/ 620986 w 1730717"/>
                <a:gd name="connsiteY20" fmla="*/ 1737506 h 2405863"/>
                <a:gd name="connsiteX21" fmla="*/ 642557 w 1730717"/>
                <a:gd name="connsiteY21" fmla="*/ 1750915 h 2405863"/>
                <a:gd name="connsiteX22" fmla="*/ 1038808 w 1730717"/>
                <a:gd name="connsiteY22" fmla="*/ 1994786 h 2405863"/>
                <a:gd name="connsiteX23" fmla="*/ 1069632 w 1730717"/>
                <a:gd name="connsiteY23" fmla="*/ 2006028 h 2405863"/>
                <a:gd name="connsiteX24" fmla="*/ 1076941 w 1730717"/>
                <a:gd name="connsiteY24" fmla="*/ 1995923 h 2405863"/>
                <a:gd name="connsiteX25" fmla="*/ 1072531 w 1730717"/>
                <a:gd name="connsiteY25" fmla="*/ 1897042 h 2405863"/>
                <a:gd name="connsiteX26" fmla="*/ 712804 w 1730717"/>
                <a:gd name="connsiteY26" fmla="*/ 0 h 240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30717" h="2405863">
                  <a:moveTo>
                    <a:pt x="712804" y="0"/>
                  </a:moveTo>
                  <a:lnTo>
                    <a:pt x="857947" y="0"/>
                  </a:lnTo>
                  <a:lnTo>
                    <a:pt x="1671821" y="335124"/>
                  </a:lnTo>
                  <a:cubicBezTo>
                    <a:pt x="1691325" y="968135"/>
                    <a:pt x="1728340" y="2171213"/>
                    <a:pt x="1730334" y="2234160"/>
                  </a:cubicBezTo>
                  <a:cubicBezTo>
                    <a:pt x="1732329" y="2297107"/>
                    <a:pt x="1730002" y="2366260"/>
                    <a:pt x="1634585" y="2399063"/>
                  </a:cubicBezTo>
                  <a:cubicBezTo>
                    <a:pt x="1622658" y="2403163"/>
                    <a:pt x="1608050" y="2405324"/>
                    <a:pt x="1591442" y="2405863"/>
                  </a:cubicBezTo>
                  <a:lnTo>
                    <a:pt x="1550551" y="2403686"/>
                  </a:lnTo>
                  <a:lnTo>
                    <a:pt x="1548921" y="2405316"/>
                  </a:lnTo>
                  <a:lnTo>
                    <a:pt x="1449767" y="2405316"/>
                  </a:lnTo>
                  <a:lnTo>
                    <a:pt x="1446299" y="2405863"/>
                  </a:lnTo>
                  <a:lnTo>
                    <a:pt x="1436030" y="2405316"/>
                  </a:lnTo>
                  <a:lnTo>
                    <a:pt x="1432730" y="2405316"/>
                  </a:lnTo>
                  <a:lnTo>
                    <a:pt x="1432545" y="2405131"/>
                  </a:lnTo>
                  <a:lnTo>
                    <a:pt x="1391151" y="2402927"/>
                  </a:lnTo>
                  <a:cubicBezTo>
                    <a:pt x="1271573" y="2388590"/>
                    <a:pt x="1104448" y="2327250"/>
                    <a:pt x="1036625" y="2287355"/>
                  </a:cubicBezTo>
                  <a:lnTo>
                    <a:pt x="738807" y="2108734"/>
                  </a:lnTo>
                  <a:lnTo>
                    <a:pt x="595777" y="2101175"/>
                  </a:lnTo>
                  <a:lnTo>
                    <a:pt x="0" y="1542634"/>
                  </a:lnTo>
                  <a:lnTo>
                    <a:pt x="145143" y="1542634"/>
                  </a:lnTo>
                  <a:lnTo>
                    <a:pt x="576017" y="1601148"/>
                  </a:lnTo>
                  <a:lnTo>
                    <a:pt x="620986" y="1737506"/>
                  </a:lnTo>
                  <a:lnTo>
                    <a:pt x="642557" y="1750915"/>
                  </a:lnTo>
                  <a:cubicBezTo>
                    <a:pt x="793477" y="1845357"/>
                    <a:pt x="991488" y="1972677"/>
                    <a:pt x="1038808" y="1994786"/>
                  </a:cubicBezTo>
                  <a:lnTo>
                    <a:pt x="1069632" y="2006028"/>
                  </a:lnTo>
                  <a:lnTo>
                    <a:pt x="1076941" y="1995923"/>
                  </a:lnTo>
                  <a:cubicBezTo>
                    <a:pt x="1085476" y="1967918"/>
                    <a:pt x="1076853" y="1922475"/>
                    <a:pt x="1072531" y="1897042"/>
                  </a:cubicBezTo>
                  <a:lnTo>
                    <a:pt x="71280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6B9B204-C430-5A7C-ADF1-0E10B4F82D87}"/>
                </a:ext>
              </a:extLst>
            </p:cNvPr>
            <p:cNvSpPr/>
            <p:nvPr/>
          </p:nvSpPr>
          <p:spPr bwMode="auto">
            <a:xfrm>
              <a:off x="7392077" y="2781007"/>
              <a:ext cx="1142023" cy="1732940"/>
            </a:xfrm>
            <a:custGeom>
              <a:avLst/>
              <a:gdLst>
                <a:gd name="connsiteX0" fmla="*/ 850900 w 1892757"/>
                <a:gd name="connsiteY0" fmla="*/ 0 h 2872129"/>
                <a:gd name="connsiteX1" fmla="*/ 1822450 w 1892757"/>
                <a:gd name="connsiteY1" fmla="*/ 400050 h 2872129"/>
                <a:gd name="connsiteX2" fmla="*/ 1892300 w 1892757"/>
                <a:gd name="connsiteY2" fmla="*/ 2667000 h 2872129"/>
                <a:gd name="connsiteX3" fmla="*/ 1778000 w 1892757"/>
                <a:gd name="connsiteY3" fmla="*/ 2863850 h 2872129"/>
                <a:gd name="connsiteX4" fmla="*/ 1237457 w 1892757"/>
                <a:gd name="connsiteY4" fmla="*/ 2730500 h 2872129"/>
                <a:gd name="connsiteX5" fmla="*/ 668227 w 1892757"/>
                <a:gd name="connsiteY5" fmla="*/ 2377945 h 2872129"/>
                <a:gd name="connsiteX6" fmla="*/ 711200 w 1892757"/>
                <a:gd name="connsiteY6" fmla="*/ 2508250 h 2872129"/>
                <a:gd name="connsiteX7" fmla="*/ 0 w 1892757"/>
                <a:gd name="connsiteY7" fmla="*/ 1841500 h 2872129"/>
                <a:gd name="connsiteX8" fmla="*/ 514350 w 1892757"/>
                <a:gd name="connsiteY8" fmla="*/ 1911350 h 2872129"/>
                <a:gd name="connsiteX9" fmla="*/ 568031 w 1892757"/>
                <a:gd name="connsiteY9" fmla="*/ 2074125 h 2872129"/>
                <a:gd name="connsiteX10" fmla="*/ 593781 w 1892757"/>
                <a:gd name="connsiteY10" fmla="*/ 2090133 h 2872129"/>
                <a:gd name="connsiteX11" fmla="*/ 1066800 w 1892757"/>
                <a:gd name="connsiteY11" fmla="*/ 2381250 h 2872129"/>
                <a:gd name="connsiteX12" fmla="*/ 1267618 w 1892757"/>
                <a:gd name="connsiteY12" fmla="*/ 2407443 h 2872129"/>
                <a:gd name="connsiteX13" fmla="*/ 1280319 w 1892757"/>
                <a:gd name="connsiteY13" fmla="*/ 2264569 h 2872129"/>
                <a:gd name="connsiteX14" fmla="*/ 850900 w 1892757"/>
                <a:gd name="connsiteY14" fmla="*/ 0 h 287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2757" h="2872129">
                  <a:moveTo>
                    <a:pt x="850900" y="0"/>
                  </a:moveTo>
                  <a:lnTo>
                    <a:pt x="1822450" y="400050"/>
                  </a:lnTo>
                  <a:cubicBezTo>
                    <a:pt x="1845733" y="1155700"/>
                    <a:pt x="1889919" y="2591858"/>
                    <a:pt x="1892300" y="2667000"/>
                  </a:cubicBezTo>
                  <a:cubicBezTo>
                    <a:pt x="1894681" y="2742142"/>
                    <a:pt x="1891903" y="2824692"/>
                    <a:pt x="1778000" y="2863850"/>
                  </a:cubicBezTo>
                  <a:cubicBezTo>
                    <a:pt x="1664097" y="2903008"/>
                    <a:pt x="1345407" y="2794000"/>
                    <a:pt x="1237457" y="2730500"/>
                  </a:cubicBezTo>
                  <a:lnTo>
                    <a:pt x="668227" y="2377945"/>
                  </a:lnTo>
                  <a:lnTo>
                    <a:pt x="711200" y="2508250"/>
                  </a:lnTo>
                  <a:lnTo>
                    <a:pt x="0" y="1841500"/>
                  </a:lnTo>
                  <a:lnTo>
                    <a:pt x="514350" y="1911350"/>
                  </a:lnTo>
                  <a:lnTo>
                    <a:pt x="568031" y="2074125"/>
                  </a:lnTo>
                  <a:lnTo>
                    <a:pt x="593781" y="2090133"/>
                  </a:lnTo>
                  <a:cubicBezTo>
                    <a:pt x="773939" y="2202871"/>
                    <a:pt x="1010312" y="2354858"/>
                    <a:pt x="1066800" y="2381250"/>
                  </a:cubicBezTo>
                  <a:cubicBezTo>
                    <a:pt x="1131358" y="2411413"/>
                    <a:pt x="1232032" y="2426890"/>
                    <a:pt x="1267618" y="2407443"/>
                  </a:cubicBezTo>
                  <a:cubicBezTo>
                    <a:pt x="1303204" y="2387996"/>
                    <a:pt x="1287198" y="2305050"/>
                    <a:pt x="1280319" y="2264569"/>
                  </a:cubicBezTo>
                  <a:lnTo>
                    <a:pt x="8509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10DC540-2644-5953-565A-F66860A3DE1E}"/>
              </a:ext>
            </a:extLst>
          </p:cNvPr>
          <p:cNvGrpSpPr/>
          <p:nvPr/>
        </p:nvGrpSpPr>
        <p:grpSpPr>
          <a:xfrm>
            <a:off x="5434529" y="2778561"/>
            <a:ext cx="1251076" cy="1733883"/>
            <a:chOff x="5434529" y="2778561"/>
            <a:chExt cx="1251076" cy="173388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D084FCB-F047-32B0-4F9A-0602243650CD}"/>
                </a:ext>
              </a:extLst>
            </p:cNvPr>
            <p:cNvSpPr/>
            <p:nvPr/>
          </p:nvSpPr>
          <p:spPr bwMode="auto">
            <a:xfrm>
              <a:off x="5434529" y="2778561"/>
              <a:ext cx="1251076" cy="1733883"/>
            </a:xfrm>
            <a:custGeom>
              <a:avLst/>
              <a:gdLst>
                <a:gd name="connsiteX0" fmla="*/ 135355 w 1736981"/>
                <a:gd name="connsiteY0" fmla="*/ 0 h 2407308"/>
                <a:gd name="connsiteX1" fmla="*/ 314616 w 1736981"/>
                <a:gd name="connsiteY1" fmla="*/ 0 h 2407308"/>
                <a:gd name="connsiteX2" fmla="*/ 319055 w 1736981"/>
                <a:gd name="connsiteY2" fmla="*/ 4439 h 2407308"/>
                <a:gd name="connsiteX3" fmla="*/ 374075 w 1736981"/>
                <a:gd name="connsiteY3" fmla="*/ 8141 h 2407308"/>
                <a:gd name="connsiteX4" fmla="*/ 715650 w 1736981"/>
                <a:gd name="connsiteY4" fmla="*/ 133251 h 2407308"/>
                <a:gd name="connsiteX5" fmla="*/ 1072655 w 1736981"/>
                <a:gd name="connsiteY5" fmla="*/ 350932 h 2407308"/>
                <a:gd name="connsiteX6" fmla="*/ 1118597 w 1736981"/>
                <a:gd name="connsiteY6" fmla="*/ 304803 h 2407308"/>
                <a:gd name="connsiteX7" fmla="*/ 1736981 w 1736981"/>
                <a:gd name="connsiteY7" fmla="*/ 871322 h 2407308"/>
                <a:gd name="connsiteX8" fmla="*/ 1591838 w 1736981"/>
                <a:gd name="connsiteY8" fmla="*/ 871322 h 2407308"/>
                <a:gd name="connsiteX9" fmla="*/ 1145006 w 1736981"/>
                <a:gd name="connsiteY9" fmla="*/ 803500 h 2407308"/>
                <a:gd name="connsiteX10" fmla="*/ 1096397 w 1736981"/>
                <a:gd name="connsiteY10" fmla="*/ 662196 h 2407308"/>
                <a:gd name="connsiteX11" fmla="*/ 1023822 w 1736981"/>
                <a:gd name="connsiteY11" fmla="*/ 616457 h 2407308"/>
                <a:gd name="connsiteX12" fmla="*/ 714132 w 1736981"/>
                <a:gd name="connsiteY12" fmla="*/ 424490 h 2407308"/>
                <a:gd name="connsiteX13" fmla="*/ 677220 w 1736981"/>
                <a:gd name="connsiteY13" fmla="*/ 406473 h 2407308"/>
                <a:gd name="connsiteX14" fmla="*/ 663536 w 1736981"/>
                <a:gd name="connsiteY14" fmla="*/ 427295 h 2407308"/>
                <a:gd name="connsiteX15" fmla="*/ 671764 w 1736981"/>
                <a:gd name="connsiteY15" fmla="*/ 568115 h 2407308"/>
                <a:gd name="connsiteX16" fmla="*/ 1022847 w 1736981"/>
                <a:gd name="connsiteY16" fmla="*/ 2407308 h 2407308"/>
                <a:gd name="connsiteX17" fmla="*/ 877704 w 1736981"/>
                <a:gd name="connsiteY17" fmla="*/ 2407308 h 2407308"/>
                <a:gd name="connsiteX18" fmla="*/ 55854 w 1736981"/>
                <a:gd name="connsiteY18" fmla="*/ 2068195 h 2407308"/>
                <a:gd name="connsiteX19" fmla="*/ 0 w 1736981"/>
                <a:gd name="connsiteY19" fmla="*/ 189105 h 2407308"/>
                <a:gd name="connsiteX20" fmla="*/ 131657 w 1736981"/>
                <a:gd name="connsiteY20" fmla="*/ 1595 h 2407308"/>
                <a:gd name="connsiteX21" fmla="*/ 133628 w 1736981"/>
                <a:gd name="connsiteY21" fmla="*/ 1728 h 2407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36981" h="2407308">
                  <a:moveTo>
                    <a:pt x="135355" y="0"/>
                  </a:moveTo>
                  <a:lnTo>
                    <a:pt x="314616" y="0"/>
                  </a:lnTo>
                  <a:lnTo>
                    <a:pt x="319055" y="4439"/>
                  </a:lnTo>
                  <a:lnTo>
                    <a:pt x="374075" y="8141"/>
                  </a:lnTo>
                  <a:cubicBezTo>
                    <a:pt x="478396" y="27029"/>
                    <a:pt x="600950" y="79392"/>
                    <a:pt x="715650" y="133251"/>
                  </a:cubicBezTo>
                  <a:cubicBezTo>
                    <a:pt x="830350" y="187110"/>
                    <a:pt x="951035" y="268647"/>
                    <a:pt x="1072655" y="350932"/>
                  </a:cubicBezTo>
                  <a:lnTo>
                    <a:pt x="1118597" y="304803"/>
                  </a:lnTo>
                  <a:lnTo>
                    <a:pt x="1736981" y="871322"/>
                  </a:lnTo>
                  <a:lnTo>
                    <a:pt x="1591838" y="871322"/>
                  </a:lnTo>
                  <a:lnTo>
                    <a:pt x="1145006" y="803500"/>
                  </a:lnTo>
                  <a:lnTo>
                    <a:pt x="1096397" y="662196"/>
                  </a:lnTo>
                  <a:lnTo>
                    <a:pt x="1023822" y="616457"/>
                  </a:lnTo>
                  <a:cubicBezTo>
                    <a:pt x="905631" y="541435"/>
                    <a:pt x="779959" y="460895"/>
                    <a:pt x="714132" y="424490"/>
                  </a:cubicBezTo>
                  <a:lnTo>
                    <a:pt x="677220" y="406473"/>
                  </a:lnTo>
                  <a:lnTo>
                    <a:pt x="663536" y="427295"/>
                  </a:lnTo>
                  <a:cubicBezTo>
                    <a:pt x="651692" y="466380"/>
                    <a:pt x="662289" y="526224"/>
                    <a:pt x="671764" y="568115"/>
                  </a:cubicBezTo>
                  <a:cubicBezTo>
                    <a:pt x="684398" y="623969"/>
                    <a:pt x="903160" y="1779615"/>
                    <a:pt x="1022847" y="2407308"/>
                  </a:cubicBezTo>
                  <a:lnTo>
                    <a:pt x="877704" y="2407308"/>
                  </a:lnTo>
                  <a:lnTo>
                    <a:pt x="55854" y="2068195"/>
                  </a:lnTo>
                  <a:cubicBezTo>
                    <a:pt x="37235" y="1432523"/>
                    <a:pt x="0" y="246289"/>
                    <a:pt x="0" y="189105"/>
                  </a:cubicBezTo>
                  <a:cubicBezTo>
                    <a:pt x="0" y="131921"/>
                    <a:pt x="12634" y="10905"/>
                    <a:pt x="131657" y="1595"/>
                  </a:cubicBezTo>
                  <a:lnTo>
                    <a:pt x="133628" y="172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897AEC9-FB7B-8926-F8F9-2D60A3DEC136}"/>
                </a:ext>
              </a:extLst>
            </p:cNvPr>
            <p:cNvSpPr/>
            <p:nvPr/>
          </p:nvSpPr>
          <p:spPr bwMode="auto">
            <a:xfrm>
              <a:off x="5532713" y="2779102"/>
              <a:ext cx="1146536" cy="1733342"/>
            </a:xfrm>
            <a:custGeom>
              <a:avLst/>
              <a:gdLst>
                <a:gd name="connsiteX0" fmla="*/ 157163 w 1900237"/>
                <a:gd name="connsiteY0" fmla="*/ 1009 h 2872796"/>
                <a:gd name="connsiteX1" fmla="*/ 681037 w 1900237"/>
                <a:gd name="connsiteY1" fmla="*/ 158172 h 2872796"/>
                <a:gd name="connsiteX2" fmla="*/ 1107207 w 1900237"/>
                <a:gd name="connsiteY2" fmla="*/ 418025 h 2872796"/>
                <a:gd name="connsiteX3" fmla="*/ 1203080 w 1900237"/>
                <a:gd name="connsiteY3" fmla="*/ 482235 h 2872796"/>
                <a:gd name="connsiteX4" fmla="*/ 1162049 w 1900237"/>
                <a:gd name="connsiteY4" fmla="*/ 362959 h 2872796"/>
                <a:gd name="connsiteX5" fmla="*/ 1900237 w 1900237"/>
                <a:gd name="connsiteY5" fmla="*/ 1039234 h 2872796"/>
                <a:gd name="connsiteX6" fmla="*/ 1366837 w 1900237"/>
                <a:gd name="connsiteY6" fmla="*/ 958272 h 2872796"/>
                <a:gd name="connsiteX7" fmla="*/ 1308811 w 1900237"/>
                <a:gd name="connsiteY7" fmla="*/ 789592 h 2872796"/>
                <a:gd name="connsiteX8" fmla="*/ 1222176 w 1900237"/>
                <a:gd name="connsiteY8" fmla="*/ 734992 h 2872796"/>
                <a:gd name="connsiteX9" fmla="*/ 852487 w 1900237"/>
                <a:gd name="connsiteY9" fmla="*/ 505834 h 2872796"/>
                <a:gd name="connsiteX10" fmla="*/ 642937 w 1900237"/>
                <a:gd name="connsiteY10" fmla="*/ 472496 h 2872796"/>
                <a:gd name="connsiteX11" fmla="*/ 628649 w 1900237"/>
                <a:gd name="connsiteY11" fmla="*/ 677284 h 2872796"/>
                <a:gd name="connsiteX12" fmla="*/ 1047749 w 1900237"/>
                <a:gd name="connsiteY12" fmla="*/ 2872796 h 2872796"/>
                <a:gd name="connsiteX13" fmla="*/ 66675 w 1900237"/>
                <a:gd name="connsiteY13" fmla="*/ 2467984 h 2872796"/>
                <a:gd name="connsiteX14" fmla="*/ 0 w 1900237"/>
                <a:gd name="connsiteY14" fmla="*/ 224846 h 2872796"/>
                <a:gd name="connsiteX15" fmla="*/ 157163 w 1900237"/>
                <a:gd name="connsiteY15" fmla="*/ 1009 h 287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0237" h="2872796">
                  <a:moveTo>
                    <a:pt x="157163" y="1009"/>
                  </a:moveTo>
                  <a:cubicBezTo>
                    <a:pt x="299244" y="-10103"/>
                    <a:pt x="498476" y="72446"/>
                    <a:pt x="681037" y="158172"/>
                  </a:cubicBezTo>
                  <a:cubicBezTo>
                    <a:pt x="817959" y="222465"/>
                    <a:pt x="962025" y="319798"/>
                    <a:pt x="1107207" y="418025"/>
                  </a:cubicBezTo>
                  <a:lnTo>
                    <a:pt x="1203080" y="482235"/>
                  </a:lnTo>
                  <a:lnTo>
                    <a:pt x="1162049" y="362959"/>
                  </a:lnTo>
                  <a:lnTo>
                    <a:pt x="1900237" y="1039234"/>
                  </a:lnTo>
                  <a:lnTo>
                    <a:pt x="1366837" y="958272"/>
                  </a:lnTo>
                  <a:lnTo>
                    <a:pt x="1308811" y="789592"/>
                  </a:lnTo>
                  <a:lnTo>
                    <a:pt x="1222176" y="734992"/>
                  </a:lnTo>
                  <a:cubicBezTo>
                    <a:pt x="1081087" y="645435"/>
                    <a:pt x="931068" y="549292"/>
                    <a:pt x="852487" y="505834"/>
                  </a:cubicBezTo>
                  <a:cubicBezTo>
                    <a:pt x="747712" y="447890"/>
                    <a:pt x="689768" y="439158"/>
                    <a:pt x="642937" y="472496"/>
                  </a:cubicBezTo>
                  <a:cubicBezTo>
                    <a:pt x="596106" y="505834"/>
                    <a:pt x="613568" y="610609"/>
                    <a:pt x="628649" y="677284"/>
                  </a:cubicBezTo>
                  <a:cubicBezTo>
                    <a:pt x="643730" y="743959"/>
                    <a:pt x="904874" y="2123496"/>
                    <a:pt x="1047749" y="2872796"/>
                  </a:cubicBezTo>
                  <a:lnTo>
                    <a:pt x="66675" y="2467984"/>
                  </a:lnTo>
                  <a:cubicBezTo>
                    <a:pt x="44450" y="1709159"/>
                    <a:pt x="0" y="293109"/>
                    <a:pt x="0" y="224846"/>
                  </a:cubicBezTo>
                  <a:cubicBezTo>
                    <a:pt x="0" y="156583"/>
                    <a:pt x="15082" y="12123"/>
                    <a:pt x="157163" y="1009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089EDCE-AE00-9AB4-C57B-DD3A4FD6E2E6}"/>
              </a:ext>
            </a:extLst>
          </p:cNvPr>
          <p:cNvGrpSpPr/>
          <p:nvPr/>
        </p:nvGrpSpPr>
        <p:grpSpPr>
          <a:xfrm>
            <a:off x="794029" y="2979046"/>
            <a:ext cx="1827474" cy="1140966"/>
            <a:chOff x="794029" y="2979046"/>
            <a:chExt cx="1827474" cy="1140966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C28EDBE-B580-F9E7-313B-17237EF4545B}"/>
                </a:ext>
              </a:extLst>
            </p:cNvPr>
            <p:cNvSpPr/>
            <p:nvPr/>
          </p:nvSpPr>
          <p:spPr bwMode="auto">
            <a:xfrm>
              <a:off x="794029" y="2979046"/>
              <a:ext cx="1827474" cy="1140966"/>
            </a:xfrm>
            <a:custGeom>
              <a:avLst/>
              <a:gdLst>
                <a:gd name="connsiteX0" fmla="*/ 860109 w 2537248"/>
                <a:gd name="connsiteY0" fmla="*/ 0 h 1584107"/>
                <a:gd name="connsiteX1" fmla="*/ 830792 w 2537248"/>
                <a:gd name="connsiteY1" fmla="*/ 187976 h 1584107"/>
                <a:gd name="connsiteX2" fmla="*/ 1005253 w 2537248"/>
                <a:gd name="connsiteY2" fmla="*/ 0 h 1584107"/>
                <a:gd name="connsiteX3" fmla="*/ 937431 w 2537248"/>
                <a:gd name="connsiteY3" fmla="*/ 434863 h 1584107"/>
                <a:gd name="connsiteX4" fmla="*/ 791689 w 2537248"/>
                <a:gd name="connsiteY4" fmla="*/ 486165 h 1584107"/>
                <a:gd name="connsiteX5" fmla="*/ 785412 w 2537248"/>
                <a:gd name="connsiteY5" fmla="*/ 496601 h 1584107"/>
                <a:gd name="connsiteX6" fmla="*/ 574378 w 2537248"/>
                <a:gd name="connsiteY6" fmla="*/ 849779 h 1584107"/>
                <a:gd name="connsiteX7" fmla="*/ 530493 w 2537248"/>
                <a:gd name="connsiteY7" fmla="*/ 1057237 h 1584107"/>
                <a:gd name="connsiteX8" fmla="*/ 540960 w 2537248"/>
                <a:gd name="connsiteY8" fmla="*/ 1070210 h 1584107"/>
                <a:gd name="connsiteX9" fmla="*/ 544932 w 2537248"/>
                <a:gd name="connsiteY9" fmla="*/ 1069206 h 1584107"/>
                <a:gd name="connsiteX10" fmla="*/ 2392104 w 2537248"/>
                <a:gd name="connsiteY10" fmla="*/ 714134 h 1584107"/>
                <a:gd name="connsiteX11" fmla="*/ 2379798 w 2537248"/>
                <a:gd name="connsiteY11" fmla="*/ 744381 h 1584107"/>
                <a:gd name="connsiteX12" fmla="*/ 2415663 w 2537248"/>
                <a:gd name="connsiteY12" fmla="*/ 737495 h 1584107"/>
                <a:gd name="connsiteX13" fmla="*/ 2537248 w 2537248"/>
                <a:gd name="connsiteY13" fmla="*/ 714134 h 1584107"/>
                <a:gd name="connsiteX14" fmla="*/ 2206113 w 2537248"/>
                <a:gd name="connsiteY14" fmla="*/ 1528007 h 1584107"/>
                <a:gd name="connsiteX15" fmla="*/ 319045 w 2537248"/>
                <a:gd name="connsiteY15" fmla="*/ 1583861 h 1584107"/>
                <a:gd name="connsiteX16" fmla="*/ 280364 w 2537248"/>
                <a:gd name="connsiteY16" fmla="*/ 1580710 h 1584107"/>
                <a:gd name="connsiteX17" fmla="*/ 173901 w 2537248"/>
                <a:gd name="connsiteY17" fmla="*/ 1583861 h 1584107"/>
                <a:gd name="connsiteX18" fmla="*/ 2350 w 2537248"/>
                <a:gd name="connsiteY18" fmla="*/ 1456195 h 1584107"/>
                <a:gd name="connsiteX19" fmla="*/ 98099 w 2537248"/>
                <a:gd name="connsiteY19" fmla="*/ 1061227 h 1584107"/>
                <a:gd name="connsiteX20" fmla="*/ 332238 w 2537248"/>
                <a:gd name="connsiteY20" fmla="*/ 675143 h 1584107"/>
                <a:gd name="connsiteX21" fmla="*/ 397143 w 2537248"/>
                <a:gd name="connsiteY21" fmla="*/ 573954 h 1584107"/>
                <a:gd name="connsiteX22" fmla="*/ 293590 w 2537248"/>
                <a:gd name="connsiteY22" fmla="*/ 610405 h 1584107"/>
                <a:gd name="connsiteX23" fmla="*/ 860109 w 2537248"/>
                <a:gd name="connsiteY23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379798 w 2537248"/>
                <a:gd name="connsiteY10" fmla="*/ 744381 h 1584107"/>
                <a:gd name="connsiteX11" fmla="*/ 2415663 w 2537248"/>
                <a:gd name="connsiteY11" fmla="*/ 737495 h 1584107"/>
                <a:gd name="connsiteX12" fmla="*/ 2537248 w 2537248"/>
                <a:gd name="connsiteY12" fmla="*/ 714134 h 1584107"/>
                <a:gd name="connsiteX13" fmla="*/ 2206113 w 2537248"/>
                <a:gd name="connsiteY13" fmla="*/ 1528007 h 1584107"/>
                <a:gd name="connsiteX14" fmla="*/ 319045 w 2537248"/>
                <a:gd name="connsiteY14" fmla="*/ 1583861 h 1584107"/>
                <a:gd name="connsiteX15" fmla="*/ 280364 w 2537248"/>
                <a:gd name="connsiteY15" fmla="*/ 1580710 h 1584107"/>
                <a:gd name="connsiteX16" fmla="*/ 173901 w 2537248"/>
                <a:gd name="connsiteY16" fmla="*/ 1583861 h 1584107"/>
                <a:gd name="connsiteX17" fmla="*/ 2350 w 2537248"/>
                <a:gd name="connsiteY17" fmla="*/ 1456195 h 1584107"/>
                <a:gd name="connsiteX18" fmla="*/ 98099 w 2537248"/>
                <a:gd name="connsiteY18" fmla="*/ 1061227 h 1584107"/>
                <a:gd name="connsiteX19" fmla="*/ 332238 w 2537248"/>
                <a:gd name="connsiteY19" fmla="*/ 675143 h 1584107"/>
                <a:gd name="connsiteX20" fmla="*/ 397143 w 2537248"/>
                <a:gd name="connsiteY20" fmla="*/ 573954 h 1584107"/>
                <a:gd name="connsiteX21" fmla="*/ 293590 w 2537248"/>
                <a:gd name="connsiteY21" fmla="*/ 610405 h 1584107"/>
                <a:gd name="connsiteX22" fmla="*/ 860109 w 2537248"/>
                <a:gd name="connsiteY22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379798 w 2537248"/>
                <a:gd name="connsiteY10" fmla="*/ 744381 h 1584107"/>
                <a:gd name="connsiteX11" fmla="*/ 2415663 w 2537248"/>
                <a:gd name="connsiteY11" fmla="*/ 737495 h 1584107"/>
                <a:gd name="connsiteX12" fmla="*/ 2537248 w 2537248"/>
                <a:gd name="connsiteY12" fmla="*/ 714134 h 1584107"/>
                <a:gd name="connsiteX13" fmla="*/ 2206113 w 2537248"/>
                <a:gd name="connsiteY13" fmla="*/ 1528007 h 1584107"/>
                <a:gd name="connsiteX14" fmla="*/ 319045 w 2537248"/>
                <a:gd name="connsiteY14" fmla="*/ 1583861 h 1584107"/>
                <a:gd name="connsiteX15" fmla="*/ 280364 w 2537248"/>
                <a:gd name="connsiteY15" fmla="*/ 1580710 h 1584107"/>
                <a:gd name="connsiteX16" fmla="*/ 173901 w 2537248"/>
                <a:gd name="connsiteY16" fmla="*/ 1583861 h 1584107"/>
                <a:gd name="connsiteX17" fmla="*/ 2350 w 2537248"/>
                <a:gd name="connsiteY17" fmla="*/ 1456195 h 1584107"/>
                <a:gd name="connsiteX18" fmla="*/ 98099 w 2537248"/>
                <a:gd name="connsiteY18" fmla="*/ 1061227 h 1584107"/>
                <a:gd name="connsiteX19" fmla="*/ 332238 w 2537248"/>
                <a:gd name="connsiteY19" fmla="*/ 675143 h 1584107"/>
                <a:gd name="connsiteX20" fmla="*/ 293590 w 2537248"/>
                <a:gd name="connsiteY20" fmla="*/ 610405 h 1584107"/>
                <a:gd name="connsiteX21" fmla="*/ 860109 w 2537248"/>
                <a:gd name="connsiteY21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415663 w 2537248"/>
                <a:gd name="connsiteY10" fmla="*/ 737495 h 1584107"/>
                <a:gd name="connsiteX11" fmla="*/ 2537248 w 2537248"/>
                <a:gd name="connsiteY11" fmla="*/ 714134 h 1584107"/>
                <a:gd name="connsiteX12" fmla="*/ 2206113 w 2537248"/>
                <a:gd name="connsiteY12" fmla="*/ 1528007 h 1584107"/>
                <a:gd name="connsiteX13" fmla="*/ 319045 w 2537248"/>
                <a:gd name="connsiteY13" fmla="*/ 1583861 h 1584107"/>
                <a:gd name="connsiteX14" fmla="*/ 280364 w 2537248"/>
                <a:gd name="connsiteY14" fmla="*/ 1580710 h 1584107"/>
                <a:gd name="connsiteX15" fmla="*/ 173901 w 2537248"/>
                <a:gd name="connsiteY15" fmla="*/ 1583861 h 1584107"/>
                <a:gd name="connsiteX16" fmla="*/ 2350 w 2537248"/>
                <a:gd name="connsiteY16" fmla="*/ 1456195 h 1584107"/>
                <a:gd name="connsiteX17" fmla="*/ 98099 w 2537248"/>
                <a:gd name="connsiteY17" fmla="*/ 1061227 h 1584107"/>
                <a:gd name="connsiteX18" fmla="*/ 332238 w 2537248"/>
                <a:gd name="connsiteY18" fmla="*/ 675143 h 1584107"/>
                <a:gd name="connsiteX19" fmla="*/ 293590 w 2537248"/>
                <a:gd name="connsiteY19" fmla="*/ 610405 h 1584107"/>
                <a:gd name="connsiteX20" fmla="*/ 860109 w 2537248"/>
                <a:gd name="connsiteY20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537248 w 2537248"/>
                <a:gd name="connsiteY10" fmla="*/ 714134 h 1584107"/>
                <a:gd name="connsiteX11" fmla="*/ 2206113 w 2537248"/>
                <a:gd name="connsiteY11" fmla="*/ 1528007 h 1584107"/>
                <a:gd name="connsiteX12" fmla="*/ 319045 w 2537248"/>
                <a:gd name="connsiteY12" fmla="*/ 1583861 h 1584107"/>
                <a:gd name="connsiteX13" fmla="*/ 280364 w 2537248"/>
                <a:gd name="connsiteY13" fmla="*/ 1580710 h 1584107"/>
                <a:gd name="connsiteX14" fmla="*/ 173901 w 2537248"/>
                <a:gd name="connsiteY14" fmla="*/ 1583861 h 1584107"/>
                <a:gd name="connsiteX15" fmla="*/ 2350 w 2537248"/>
                <a:gd name="connsiteY15" fmla="*/ 1456195 h 1584107"/>
                <a:gd name="connsiteX16" fmla="*/ 98099 w 2537248"/>
                <a:gd name="connsiteY16" fmla="*/ 1061227 h 1584107"/>
                <a:gd name="connsiteX17" fmla="*/ 332238 w 2537248"/>
                <a:gd name="connsiteY17" fmla="*/ 675143 h 1584107"/>
                <a:gd name="connsiteX18" fmla="*/ 293590 w 2537248"/>
                <a:gd name="connsiteY18" fmla="*/ 610405 h 1584107"/>
                <a:gd name="connsiteX19" fmla="*/ 860109 w 2537248"/>
                <a:gd name="connsiteY19" fmla="*/ 0 h 158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37248" h="1584107">
                  <a:moveTo>
                    <a:pt x="860109" y="0"/>
                  </a:moveTo>
                  <a:lnTo>
                    <a:pt x="1005253" y="0"/>
                  </a:lnTo>
                  <a:lnTo>
                    <a:pt x="937431" y="434863"/>
                  </a:lnTo>
                  <a:lnTo>
                    <a:pt x="791689" y="486165"/>
                  </a:lnTo>
                  <a:lnTo>
                    <a:pt x="785412" y="496601"/>
                  </a:lnTo>
                  <a:cubicBezTo>
                    <a:pt x="706158" y="627818"/>
                    <a:pt x="604632" y="792762"/>
                    <a:pt x="574378" y="849779"/>
                  </a:cubicBezTo>
                  <a:cubicBezTo>
                    <a:pt x="539803" y="914942"/>
                    <a:pt x="497246" y="1000054"/>
                    <a:pt x="530493" y="1057237"/>
                  </a:cubicBezTo>
                  <a:lnTo>
                    <a:pt x="540960" y="1070210"/>
                  </a:lnTo>
                  <a:lnTo>
                    <a:pt x="544932" y="1069206"/>
                  </a:lnTo>
                  <a:cubicBezTo>
                    <a:pt x="602117" y="1057238"/>
                    <a:pt x="1776380" y="832491"/>
                    <a:pt x="2392104" y="714134"/>
                  </a:cubicBezTo>
                  <a:lnTo>
                    <a:pt x="2537248" y="714134"/>
                  </a:lnTo>
                  <a:lnTo>
                    <a:pt x="2206113" y="1528007"/>
                  </a:lnTo>
                  <a:lnTo>
                    <a:pt x="319045" y="1583861"/>
                  </a:lnTo>
                  <a:lnTo>
                    <a:pt x="280364" y="1580710"/>
                  </a:lnTo>
                  <a:lnTo>
                    <a:pt x="173901" y="1583861"/>
                  </a:lnTo>
                  <a:cubicBezTo>
                    <a:pt x="58203" y="1587852"/>
                    <a:pt x="14983" y="1543300"/>
                    <a:pt x="2350" y="1456195"/>
                  </a:cubicBezTo>
                  <a:cubicBezTo>
                    <a:pt x="-10284" y="1369089"/>
                    <a:pt x="28946" y="1213496"/>
                    <a:pt x="98099" y="1061227"/>
                  </a:cubicBezTo>
                  <a:cubicBezTo>
                    <a:pt x="149963" y="947026"/>
                    <a:pt x="243719" y="809635"/>
                    <a:pt x="332238" y="675143"/>
                  </a:cubicBezTo>
                  <a:lnTo>
                    <a:pt x="293590" y="610405"/>
                  </a:lnTo>
                  <a:lnTo>
                    <a:pt x="86010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1E6FEC0-2619-AF6E-0BAE-8CB272FA4203}"/>
                </a:ext>
              </a:extLst>
            </p:cNvPr>
            <p:cNvSpPr/>
            <p:nvPr/>
          </p:nvSpPr>
          <p:spPr bwMode="auto">
            <a:xfrm>
              <a:off x="892214" y="2979046"/>
              <a:ext cx="1722933" cy="1140966"/>
            </a:xfrm>
            <a:custGeom>
              <a:avLst/>
              <a:gdLst>
                <a:gd name="connsiteX0" fmla="*/ 1026743 w 2855541"/>
                <a:gd name="connsiteY0" fmla="*/ 0 h 1891006"/>
                <a:gd name="connsiteX1" fmla="*/ 945781 w 2855541"/>
                <a:gd name="connsiteY1" fmla="*/ 519112 h 1891006"/>
                <a:gd name="connsiteX2" fmla="*/ 771804 w 2855541"/>
                <a:gd name="connsiteY2" fmla="*/ 580352 h 1891006"/>
                <a:gd name="connsiteX3" fmla="*/ 764311 w 2855541"/>
                <a:gd name="connsiteY3" fmla="*/ 592810 h 1891006"/>
                <a:gd name="connsiteX4" fmla="*/ 512392 w 2855541"/>
                <a:gd name="connsiteY4" fmla="*/ 1014412 h 1891006"/>
                <a:gd name="connsiteX5" fmla="*/ 460005 w 2855541"/>
                <a:gd name="connsiteY5" fmla="*/ 1262062 h 1891006"/>
                <a:gd name="connsiteX6" fmla="*/ 650505 w 2855541"/>
                <a:gd name="connsiteY6" fmla="*/ 1276350 h 1891006"/>
                <a:gd name="connsiteX7" fmla="*/ 2855541 w 2855541"/>
                <a:gd name="connsiteY7" fmla="*/ 852487 h 1891006"/>
                <a:gd name="connsiteX8" fmla="*/ 2460253 w 2855541"/>
                <a:gd name="connsiteY8" fmla="*/ 1824037 h 1891006"/>
                <a:gd name="connsiteX9" fmla="*/ 207592 w 2855541"/>
                <a:gd name="connsiteY9" fmla="*/ 1890712 h 1891006"/>
                <a:gd name="connsiteX10" fmla="*/ 2805 w 2855541"/>
                <a:gd name="connsiteY10" fmla="*/ 1738312 h 1891006"/>
                <a:gd name="connsiteX11" fmla="*/ 117104 w 2855541"/>
                <a:gd name="connsiteY11" fmla="*/ 1266825 h 1891006"/>
                <a:gd name="connsiteX12" fmla="*/ 396604 w 2855541"/>
                <a:gd name="connsiteY12" fmla="*/ 805942 h 1891006"/>
                <a:gd name="connsiteX13" fmla="*/ 474084 w 2855541"/>
                <a:gd name="connsiteY13" fmla="*/ 685150 h 1891006"/>
                <a:gd name="connsiteX14" fmla="*/ 350468 w 2855541"/>
                <a:gd name="connsiteY14" fmla="*/ 728662 h 1891006"/>
                <a:gd name="connsiteX15" fmla="*/ 1026743 w 2855541"/>
                <a:gd name="connsiteY15" fmla="*/ 0 h 189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5541" h="1891006">
                  <a:moveTo>
                    <a:pt x="1026743" y="0"/>
                  </a:moveTo>
                  <a:lnTo>
                    <a:pt x="945781" y="519112"/>
                  </a:lnTo>
                  <a:lnTo>
                    <a:pt x="771804" y="580352"/>
                  </a:lnTo>
                  <a:lnTo>
                    <a:pt x="764311" y="592810"/>
                  </a:lnTo>
                  <a:cubicBezTo>
                    <a:pt x="669703" y="749449"/>
                    <a:pt x="548507" y="946349"/>
                    <a:pt x="512392" y="1014412"/>
                  </a:cubicBezTo>
                  <a:cubicBezTo>
                    <a:pt x="471118" y="1092199"/>
                    <a:pt x="420317" y="1193800"/>
                    <a:pt x="460005" y="1262062"/>
                  </a:cubicBezTo>
                  <a:cubicBezTo>
                    <a:pt x="499693" y="1330324"/>
                    <a:pt x="582242" y="1290637"/>
                    <a:pt x="650505" y="1276350"/>
                  </a:cubicBezTo>
                  <a:cubicBezTo>
                    <a:pt x="718768" y="1262063"/>
                    <a:pt x="2120529" y="993775"/>
                    <a:pt x="2855541" y="852487"/>
                  </a:cubicBezTo>
                  <a:lnTo>
                    <a:pt x="2460253" y="1824037"/>
                  </a:lnTo>
                  <a:lnTo>
                    <a:pt x="207592" y="1890712"/>
                  </a:lnTo>
                  <a:cubicBezTo>
                    <a:pt x="69479" y="1895476"/>
                    <a:pt x="17886" y="1842293"/>
                    <a:pt x="2805" y="1738312"/>
                  </a:cubicBezTo>
                  <a:cubicBezTo>
                    <a:pt x="-12276" y="1634331"/>
                    <a:pt x="34554" y="1448594"/>
                    <a:pt x="117104" y="1266825"/>
                  </a:cubicBezTo>
                  <a:cubicBezTo>
                    <a:pt x="179016" y="1130499"/>
                    <a:pt x="290936" y="966490"/>
                    <a:pt x="396604" y="805942"/>
                  </a:cubicBezTo>
                  <a:lnTo>
                    <a:pt x="474084" y="685150"/>
                  </a:lnTo>
                  <a:lnTo>
                    <a:pt x="350468" y="728662"/>
                  </a:lnTo>
                  <a:lnTo>
                    <a:pt x="102674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122D0B6-0430-6F7F-EFA3-38FB8FB00D1F}"/>
              </a:ext>
            </a:extLst>
          </p:cNvPr>
          <p:cNvGrpSpPr/>
          <p:nvPr/>
        </p:nvGrpSpPr>
        <p:grpSpPr>
          <a:xfrm>
            <a:off x="793064" y="5294670"/>
            <a:ext cx="1830831" cy="631174"/>
            <a:chOff x="793064" y="5294670"/>
            <a:chExt cx="1830831" cy="631174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A9E2806-6C41-881F-88DA-5ACC1B6562B4}"/>
                </a:ext>
              </a:extLst>
            </p:cNvPr>
            <p:cNvSpPr/>
            <p:nvPr/>
          </p:nvSpPr>
          <p:spPr bwMode="auto">
            <a:xfrm>
              <a:off x="794316" y="5294670"/>
              <a:ext cx="1829578" cy="631174"/>
            </a:xfrm>
            <a:custGeom>
              <a:avLst/>
              <a:gdLst>
                <a:gd name="connsiteX0" fmla="*/ 2247905 w 3535614"/>
                <a:gd name="connsiteY0" fmla="*/ 0 h 1219728"/>
                <a:gd name="connsiteX1" fmla="*/ 3535614 w 3535614"/>
                <a:gd name="connsiteY1" fmla="*/ 373218 h 1219728"/>
                <a:gd name="connsiteX2" fmla="*/ 3535614 w 3535614"/>
                <a:gd name="connsiteY2" fmla="*/ 576418 h 1219728"/>
                <a:gd name="connsiteX3" fmla="*/ 1977268 w 3535614"/>
                <a:gd name="connsiteY3" fmla="*/ 812134 h 1219728"/>
                <a:gd name="connsiteX4" fmla="*/ 2024080 w 3535614"/>
                <a:gd name="connsiteY4" fmla="*/ 706806 h 1219728"/>
                <a:gd name="connsiteX5" fmla="*/ 1942397 w 3535614"/>
                <a:gd name="connsiteY5" fmla="*/ 706752 h 1219728"/>
                <a:gd name="connsiteX6" fmla="*/ 1216099 w 3535614"/>
                <a:gd name="connsiteY6" fmla="*/ 706827 h 1219728"/>
                <a:gd name="connsiteX7" fmla="*/ 1059569 w 3535614"/>
                <a:gd name="connsiteY7" fmla="*/ 724219 h 1219728"/>
                <a:gd name="connsiteX8" fmla="*/ 942329 w 3535614"/>
                <a:gd name="connsiteY8" fmla="*/ 754574 h 1219728"/>
                <a:gd name="connsiteX9" fmla="*/ 1014213 w 3535614"/>
                <a:gd name="connsiteY9" fmla="*/ 833398 h 1219728"/>
                <a:gd name="connsiteX10" fmla="*/ 1183361 w 3535614"/>
                <a:gd name="connsiteY10" fmla="*/ 1016528 h 1219728"/>
                <a:gd name="connsiteX11" fmla="*/ 1183361 w 3535614"/>
                <a:gd name="connsiteY11" fmla="*/ 1219728 h 1219728"/>
                <a:gd name="connsiteX12" fmla="*/ 771403 w 3535614"/>
                <a:gd name="connsiteY12" fmla="*/ 1219728 h 1219728"/>
                <a:gd name="connsiteX13" fmla="*/ 152103 w 3535614"/>
                <a:gd name="connsiteY13" fmla="*/ 881431 h 1219728"/>
                <a:gd name="connsiteX14" fmla="*/ 6928 w 3535614"/>
                <a:gd name="connsiteY14" fmla="*/ 760518 h 1219728"/>
                <a:gd name="connsiteX15" fmla="*/ 5732 w 3535614"/>
                <a:gd name="connsiteY15" fmla="*/ 739873 h 1219728"/>
                <a:gd name="connsiteX16" fmla="*/ 237 w 3535614"/>
                <a:gd name="connsiteY16" fmla="*/ 739873 h 1219728"/>
                <a:gd name="connsiteX17" fmla="*/ 237 w 3535614"/>
                <a:gd name="connsiteY17" fmla="*/ 525108 h 1219728"/>
                <a:gd name="connsiteX18" fmla="*/ 2938 w 3535614"/>
                <a:gd name="connsiteY18" fmla="*/ 525108 h 1219728"/>
                <a:gd name="connsiteX19" fmla="*/ 0 w 3535614"/>
                <a:gd name="connsiteY19" fmla="*/ 501392 h 1219728"/>
                <a:gd name="connsiteX20" fmla="*/ 135733 w 3535614"/>
                <a:gd name="connsiteY20" fmla="*/ 383586 h 1219728"/>
                <a:gd name="connsiteX21" fmla="*/ 1131525 w 3535614"/>
                <a:gd name="connsiteY21" fmla="*/ 211709 h 1219728"/>
                <a:gd name="connsiteX22" fmla="*/ 2153813 w 3535614"/>
                <a:gd name="connsiteY22" fmla="*/ 211709 h 121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35614" h="1219728">
                  <a:moveTo>
                    <a:pt x="2247905" y="0"/>
                  </a:moveTo>
                  <a:lnTo>
                    <a:pt x="3535614" y="373218"/>
                  </a:lnTo>
                  <a:lnTo>
                    <a:pt x="3535614" y="576418"/>
                  </a:lnTo>
                  <a:lnTo>
                    <a:pt x="1977268" y="812134"/>
                  </a:lnTo>
                  <a:lnTo>
                    <a:pt x="2024080" y="706806"/>
                  </a:lnTo>
                  <a:lnTo>
                    <a:pt x="1942397" y="706752"/>
                  </a:lnTo>
                  <a:lnTo>
                    <a:pt x="1216099" y="706827"/>
                  </a:lnTo>
                  <a:cubicBezTo>
                    <a:pt x="1156534" y="707736"/>
                    <a:pt x="1106971" y="714330"/>
                    <a:pt x="1059569" y="724219"/>
                  </a:cubicBezTo>
                  <a:lnTo>
                    <a:pt x="942329" y="754574"/>
                  </a:lnTo>
                  <a:lnTo>
                    <a:pt x="1014213" y="833398"/>
                  </a:lnTo>
                  <a:lnTo>
                    <a:pt x="1183361" y="1016528"/>
                  </a:lnTo>
                  <a:lnTo>
                    <a:pt x="1183361" y="1219728"/>
                  </a:lnTo>
                  <a:lnTo>
                    <a:pt x="771403" y="1219728"/>
                  </a:lnTo>
                  <a:lnTo>
                    <a:pt x="152103" y="881431"/>
                  </a:lnTo>
                  <a:cubicBezTo>
                    <a:pt x="83074" y="843635"/>
                    <a:pt x="28057" y="803140"/>
                    <a:pt x="6928" y="760518"/>
                  </a:cubicBezTo>
                  <a:lnTo>
                    <a:pt x="5732" y="739873"/>
                  </a:lnTo>
                  <a:lnTo>
                    <a:pt x="237" y="739873"/>
                  </a:lnTo>
                  <a:lnTo>
                    <a:pt x="237" y="525108"/>
                  </a:lnTo>
                  <a:lnTo>
                    <a:pt x="2938" y="525108"/>
                  </a:lnTo>
                  <a:lnTo>
                    <a:pt x="0" y="501392"/>
                  </a:lnTo>
                  <a:cubicBezTo>
                    <a:pt x="9917" y="463386"/>
                    <a:pt x="50989" y="423997"/>
                    <a:pt x="135733" y="383586"/>
                  </a:cubicBezTo>
                  <a:cubicBezTo>
                    <a:pt x="361719" y="275822"/>
                    <a:pt x="802322" y="213073"/>
                    <a:pt x="1131525" y="211709"/>
                  </a:cubicBezTo>
                  <a:lnTo>
                    <a:pt x="2153813" y="21170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A4EB803-21E3-6684-584A-6D5107ED0FCB}"/>
                </a:ext>
              </a:extLst>
            </p:cNvPr>
            <p:cNvSpPr/>
            <p:nvPr/>
          </p:nvSpPr>
          <p:spPr bwMode="auto">
            <a:xfrm>
              <a:off x="793064" y="5294670"/>
              <a:ext cx="1830831" cy="526024"/>
            </a:xfrm>
            <a:custGeom>
              <a:avLst/>
              <a:gdLst>
                <a:gd name="connsiteX0" fmla="*/ 2618867 w 4117467"/>
                <a:gd name="connsiteY0" fmla="*/ 0 h 1183007"/>
                <a:gd name="connsiteX1" fmla="*/ 4117467 w 4117467"/>
                <a:gd name="connsiteY1" fmla="*/ 434341 h 1183007"/>
                <a:gd name="connsiteX2" fmla="*/ 2303907 w 4117467"/>
                <a:gd name="connsiteY2" fmla="*/ 708661 h 1183007"/>
                <a:gd name="connsiteX3" fmla="*/ 2358386 w 4117467"/>
                <a:gd name="connsiteY3" fmla="*/ 586083 h 1183007"/>
                <a:gd name="connsiteX4" fmla="*/ 2263325 w 4117467"/>
                <a:gd name="connsiteY4" fmla="*/ 586020 h 1183007"/>
                <a:gd name="connsiteX5" fmla="*/ 1418080 w 4117467"/>
                <a:gd name="connsiteY5" fmla="*/ 586107 h 1183007"/>
                <a:gd name="connsiteX6" fmla="*/ 1068830 w 4117467"/>
                <a:gd name="connsiteY6" fmla="*/ 649607 h 1183007"/>
                <a:gd name="connsiteX7" fmla="*/ 1037080 w 4117467"/>
                <a:gd name="connsiteY7" fmla="*/ 805182 h 1183007"/>
                <a:gd name="connsiteX8" fmla="*/ 1379980 w 4117467"/>
                <a:gd name="connsiteY8" fmla="*/ 1183007 h 1183007"/>
                <a:gd name="connsiteX9" fmla="*/ 900555 w 4117467"/>
                <a:gd name="connsiteY9" fmla="*/ 1183007 h 1183007"/>
                <a:gd name="connsiteX10" fmla="*/ 179831 w 4117467"/>
                <a:gd name="connsiteY10" fmla="*/ 789307 h 1183007"/>
                <a:gd name="connsiteX11" fmla="*/ 160780 w 4117467"/>
                <a:gd name="connsiteY11" fmla="*/ 446407 h 1183007"/>
                <a:gd name="connsiteX12" fmla="*/ 1319655 w 4117467"/>
                <a:gd name="connsiteY12" fmla="*/ 246381 h 1183007"/>
                <a:gd name="connsiteX13" fmla="*/ 2509365 w 4117467"/>
                <a:gd name="connsiteY13" fmla="*/ 246381 h 1183007"/>
                <a:gd name="connsiteX14" fmla="*/ 2618867 w 4117467"/>
                <a:gd name="connsiteY14" fmla="*/ 0 h 1183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17467" h="1183007">
                  <a:moveTo>
                    <a:pt x="2618867" y="0"/>
                  </a:moveTo>
                  <a:lnTo>
                    <a:pt x="4117467" y="434341"/>
                  </a:lnTo>
                  <a:lnTo>
                    <a:pt x="2303907" y="708661"/>
                  </a:lnTo>
                  <a:lnTo>
                    <a:pt x="2358386" y="586083"/>
                  </a:lnTo>
                  <a:lnTo>
                    <a:pt x="2263325" y="586020"/>
                  </a:lnTo>
                  <a:cubicBezTo>
                    <a:pt x="1945924" y="585643"/>
                    <a:pt x="1539392" y="584254"/>
                    <a:pt x="1418080" y="586107"/>
                  </a:cubicBezTo>
                  <a:cubicBezTo>
                    <a:pt x="1279438" y="588224"/>
                    <a:pt x="1187363" y="616799"/>
                    <a:pt x="1068830" y="649607"/>
                  </a:cubicBezTo>
                  <a:cubicBezTo>
                    <a:pt x="950297" y="682415"/>
                    <a:pt x="990513" y="743799"/>
                    <a:pt x="1037080" y="805182"/>
                  </a:cubicBezTo>
                  <a:cubicBezTo>
                    <a:pt x="1083647" y="866565"/>
                    <a:pt x="1265680" y="1057065"/>
                    <a:pt x="1379980" y="1183007"/>
                  </a:cubicBezTo>
                  <a:lnTo>
                    <a:pt x="900555" y="1183007"/>
                  </a:lnTo>
                  <a:lnTo>
                    <a:pt x="179831" y="789307"/>
                  </a:lnTo>
                  <a:cubicBezTo>
                    <a:pt x="-3791" y="688765"/>
                    <a:pt x="-102216" y="571820"/>
                    <a:pt x="160780" y="446407"/>
                  </a:cubicBezTo>
                  <a:cubicBezTo>
                    <a:pt x="423776" y="320994"/>
                    <a:pt x="936538" y="247969"/>
                    <a:pt x="1319655" y="246381"/>
                  </a:cubicBezTo>
                  <a:lnTo>
                    <a:pt x="2509365" y="246381"/>
                  </a:lnTo>
                  <a:lnTo>
                    <a:pt x="261886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A9D963A-8A4F-C366-1288-97FD2A85AD09}"/>
              </a:ext>
            </a:extLst>
          </p:cNvPr>
          <p:cNvGrpSpPr/>
          <p:nvPr/>
        </p:nvGrpSpPr>
        <p:grpSpPr>
          <a:xfrm>
            <a:off x="7160854" y="5294670"/>
            <a:ext cx="1852799" cy="632260"/>
            <a:chOff x="7160854" y="5294670"/>
            <a:chExt cx="1852799" cy="632260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95DCAEA-4EB5-9CC3-58A0-496260188CFA}"/>
                </a:ext>
              </a:extLst>
            </p:cNvPr>
            <p:cNvSpPr/>
            <p:nvPr/>
          </p:nvSpPr>
          <p:spPr bwMode="auto">
            <a:xfrm>
              <a:off x="7160854" y="5294670"/>
              <a:ext cx="1852798" cy="632260"/>
            </a:xfrm>
            <a:custGeom>
              <a:avLst/>
              <a:gdLst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28390 w 3580486"/>
                <a:gd name="connsiteY16" fmla="*/ 203200 h 1221826"/>
                <a:gd name="connsiteX17" fmla="*/ 717477 w 3580486"/>
                <a:gd name="connsiteY17" fmla="*/ 225972 h 1221826"/>
                <a:gd name="connsiteX18" fmla="*/ 980514 w 3580486"/>
                <a:gd name="connsiteY18" fmla="*/ 225352 h 1221826"/>
                <a:gd name="connsiteX19" fmla="*/ 1250606 w 3580486"/>
                <a:gd name="connsiteY19" fmla="*/ 226034 h 1221826"/>
                <a:gd name="connsiteX20" fmla="*/ 1487277 w 3580486"/>
                <a:gd name="connsiteY20" fmla="*/ 234901 h 1221826"/>
                <a:gd name="connsiteX21" fmla="*/ 1579979 w 3580486"/>
                <a:gd name="connsiteY21" fmla="*/ 244082 h 1221826"/>
                <a:gd name="connsiteX22" fmla="*/ 1576061 w 3580486"/>
                <a:gd name="connsiteY22" fmla="*/ 239609 h 1221826"/>
                <a:gd name="connsiteX23" fmla="*/ 1517969 w 3580486"/>
                <a:gd name="connsiteY23" fmla="*/ 172885 h 1221826"/>
                <a:gd name="connsiteX24" fmla="*/ 1343364 w 3580486"/>
                <a:gd name="connsiteY24" fmla="*/ 104680 h 1221826"/>
                <a:gd name="connsiteX25" fmla="*/ 1119652 w 3580486"/>
                <a:gd name="connsiteY25" fmla="*/ 88311 h 1221826"/>
                <a:gd name="connsiteX26" fmla="*/ 686067 w 3580486"/>
                <a:gd name="connsiteY26" fmla="*/ 88311 h 1221826"/>
                <a:gd name="connsiteX27" fmla="*/ 670377 w 3580486"/>
                <a:gd name="connsiteY27" fmla="*/ 121051 h 1221826"/>
                <a:gd name="connsiteX28" fmla="*/ 0 w 3580486"/>
                <a:gd name="connsiteY28" fmla="*/ 55482 h 1221826"/>
                <a:gd name="connsiteX29" fmla="*/ 728390 w 3580486"/>
                <a:gd name="connsiteY29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28390 w 3580486"/>
                <a:gd name="connsiteY16" fmla="*/ 203200 h 1221826"/>
                <a:gd name="connsiteX17" fmla="*/ 717477 w 3580486"/>
                <a:gd name="connsiteY17" fmla="*/ 225972 h 1221826"/>
                <a:gd name="connsiteX18" fmla="*/ 980514 w 3580486"/>
                <a:gd name="connsiteY18" fmla="*/ 225352 h 1221826"/>
                <a:gd name="connsiteX19" fmla="*/ 1250606 w 3580486"/>
                <a:gd name="connsiteY19" fmla="*/ 226034 h 1221826"/>
                <a:gd name="connsiteX20" fmla="*/ 1487277 w 3580486"/>
                <a:gd name="connsiteY20" fmla="*/ 234901 h 1221826"/>
                <a:gd name="connsiteX21" fmla="*/ 1579979 w 3580486"/>
                <a:gd name="connsiteY21" fmla="*/ 244082 h 1221826"/>
                <a:gd name="connsiteX22" fmla="*/ 1576061 w 3580486"/>
                <a:gd name="connsiteY22" fmla="*/ 239609 h 1221826"/>
                <a:gd name="connsiteX23" fmla="*/ 1517969 w 3580486"/>
                <a:gd name="connsiteY23" fmla="*/ 172885 h 1221826"/>
                <a:gd name="connsiteX24" fmla="*/ 1343364 w 3580486"/>
                <a:gd name="connsiteY24" fmla="*/ 104680 h 1221826"/>
                <a:gd name="connsiteX25" fmla="*/ 1119652 w 3580486"/>
                <a:gd name="connsiteY25" fmla="*/ 88311 h 1221826"/>
                <a:gd name="connsiteX26" fmla="*/ 686067 w 3580486"/>
                <a:gd name="connsiteY26" fmla="*/ 88311 h 1221826"/>
                <a:gd name="connsiteX27" fmla="*/ 0 w 3580486"/>
                <a:gd name="connsiteY27" fmla="*/ 55482 h 1221826"/>
                <a:gd name="connsiteX28" fmla="*/ 728390 w 3580486"/>
                <a:gd name="connsiteY28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28390 w 3580486"/>
                <a:gd name="connsiteY16" fmla="*/ 203200 h 1221826"/>
                <a:gd name="connsiteX17" fmla="*/ 717477 w 3580486"/>
                <a:gd name="connsiteY17" fmla="*/ 225972 h 1221826"/>
                <a:gd name="connsiteX18" fmla="*/ 980514 w 3580486"/>
                <a:gd name="connsiteY18" fmla="*/ 225352 h 1221826"/>
                <a:gd name="connsiteX19" fmla="*/ 1250606 w 3580486"/>
                <a:gd name="connsiteY19" fmla="*/ 226034 h 1221826"/>
                <a:gd name="connsiteX20" fmla="*/ 1487277 w 3580486"/>
                <a:gd name="connsiteY20" fmla="*/ 234901 h 1221826"/>
                <a:gd name="connsiteX21" fmla="*/ 1579979 w 3580486"/>
                <a:gd name="connsiteY21" fmla="*/ 244082 h 1221826"/>
                <a:gd name="connsiteX22" fmla="*/ 1576061 w 3580486"/>
                <a:gd name="connsiteY22" fmla="*/ 239609 h 1221826"/>
                <a:gd name="connsiteX23" fmla="*/ 1517969 w 3580486"/>
                <a:gd name="connsiteY23" fmla="*/ 172885 h 1221826"/>
                <a:gd name="connsiteX24" fmla="*/ 1343364 w 3580486"/>
                <a:gd name="connsiteY24" fmla="*/ 104680 h 1221826"/>
                <a:gd name="connsiteX25" fmla="*/ 1119652 w 3580486"/>
                <a:gd name="connsiteY25" fmla="*/ 88311 h 1221826"/>
                <a:gd name="connsiteX26" fmla="*/ 0 w 3580486"/>
                <a:gd name="connsiteY26" fmla="*/ 55482 h 1221826"/>
                <a:gd name="connsiteX27" fmla="*/ 728390 w 3580486"/>
                <a:gd name="connsiteY27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17477 w 3580486"/>
                <a:gd name="connsiteY16" fmla="*/ 225972 h 1221826"/>
                <a:gd name="connsiteX17" fmla="*/ 980514 w 3580486"/>
                <a:gd name="connsiteY17" fmla="*/ 225352 h 1221826"/>
                <a:gd name="connsiteX18" fmla="*/ 1250606 w 3580486"/>
                <a:gd name="connsiteY18" fmla="*/ 226034 h 1221826"/>
                <a:gd name="connsiteX19" fmla="*/ 1487277 w 3580486"/>
                <a:gd name="connsiteY19" fmla="*/ 234901 h 1221826"/>
                <a:gd name="connsiteX20" fmla="*/ 1579979 w 3580486"/>
                <a:gd name="connsiteY20" fmla="*/ 244082 h 1221826"/>
                <a:gd name="connsiteX21" fmla="*/ 1576061 w 3580486"/>
                <a:gd name="connsiteY21" fmla="*/ 239609 h 1221826"/>
                <a:gd name="connsiteX22" fmla="*/ 1517969 w 3580486"/>
                <a:gd name="connsiteY22" fmla="*/ 172885 h 1221826"/>
                <a:gd name="connsiteX23" fmla="*/ 1343364 w 3580486"/>
                <a:gd name="connsiteY23" fmla="*/ 104680 h 1221826"/>
                <a:gd name="connsiteX24" fmla="*/ 1119652 w 3580486"/>
                <a:gd name="connsiteY24" fmla="*/ 88311 h 1221826"/>
                <a:gd name="connsiteX25" fmla="*/ 0 w 3580486"/>
                <a:gd name="connsiteY25" fmla="*/ 55482 h 1221826"/>
                <a:gd name="connsiteX26" fmla="*/ 728390 w 3580486"/>
                <a:gd name="connsiteY26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980514 w 3580486"/>
                <a:gd name="connsiteY16" fmla="*/ 225352 h 1221826"/>
                <a:gd name="connsiteX17" fmla="*/ 1250606 w 3580486"/>
                <a:gd name="connsiteY17" fmla="*/ 226034 h 1221826"/>
                <a:gd name="connsiteX18" fmla="*/ 1487277 w 3580486"/>
                <a:gd name="connsiteY18" fmla="*/ 234901 h 1221826"/>
                <a:gd name="connsiteX19" fmla="*/ 1579979 w 3580486"/>
                <a:gd name="connsiteY19" fmla="*/ 244082 h 1221826"/>
                <a:gd name="connsiteX20" fmla="*/ 1576061 w 3580486"/>
                <a:gd name="connsiteY20" fmla="*/ 239609 h 1221826"/>
                <a:gd name="connsiteX21" fmla="*/ 1517969 w 3580486"/>
                <a:gd name="connsiteY21" fmla="*/ 172885 h 1221826"/>
                <a:gd name="connsiteX22" fmla="*/ 1343364 w 3580486"/>
                <a:gd name="connsiteY22" fmla="*/ 104680 h 1221826"/>
                <a:gd name="connsiteX23" fmla="*/ 1119652 w 3580486"/>
                <a:gd name="connsiteY23" fmla="*/ 88311 h 1221826"/>
                <a:gd name="connsiteX24" fmla="*/ 0 w 3580486"/>
                <a:gd name="connsiteY24" fmla="*/ 55482 h 1221826"/>
                <a:gd name="connsiteX25" fmla="*/ 728390 w 3580486"/>
                <a:gd name="connsiteY25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487277 w 3580486"/>
                <a:gd name="connsiteY17" fmla="*/ 234901 h 1221826"/>
                <a:gd name="connsiteX18" fmla="*/ 1579979 w 3580486"/>
                <a:gd name="connsiteY18" fmla="*/ 244082 h 1221826"/>
                <a:gd name="connsiteX19" fmla="*/ 1576061 w 3580486"/>
                <a:gd name="connsiteY19" fmla="*/ 239609 h 1221826"/>
                <a:gd name="connsiteX20" fmla="*/ 1517969 w 3580486"/>
                <a:gd name="connsiteY20" fmla="*/ 172885 h 1221826"/>
                <a:gd name="connsiteX21" fmla="*/ 1343364 w 3580486"/>
                <a:gd name="connsiteY21" fmla="*/ 104680 h 1221826"/>
                <a:gd name="connsiteX22" fmla="*/ 1119652 w 3580486"/>
                <a:gd name="connsiteY22" fmla="*/ 88311 h 1221826"/>
                <a:gd name="connsiteX23" fmla="*/ 0 w 3580486"/>
                <a:gd name="connsiteY23" fmla="*/ 55482 h 1221826"/>
                <a:gd name="connsiteX24" fmla="*/ 728390 w 3580486"/>
                <a:gd name="connsiteY24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487277 w 3580486"/>
                <a:gd name="connsiteY17" fmla="*/ 234901 h 1221826"/>
                <a:gd name="connsiteX18" fmla="*/ 1579979 w 3580486"/>
                <a:gd name="connsiteY18" fmla="*/ 244082 h 1221826"/>
                <a:gd name="connsiteX19" fmla="*/ 1517969 w 3580486"/>
                <a:gd name="connsiteY19" fmla="*/ 172885 h 1221826"/>
                <a:gd name="connsiteX20" fmla="*/ 1343364 w 3580486"/>
                <a:gd name="connsiteY20" fmla="*/ 104680 h 1221826"/>
                <a:gd name="connsiteX21" fmla="*/ 1119652 w 3580486"/>
                <a:gd name="connsiteY21" fmla="*/ 88311 h 1221826"/>
                <a:gd name="connsiteX22" fmla="*/ 0 w 3580486"/>
                <a:gd name="connsiteY22" fmla="*/ 55482 h 1221826"/>
                <a:gd name="connsiteX23" fmla="*/ 728390 w 3580486"/>
                <a:gd name="connsiteY23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1517969 w 3580486"/>
                <a:gd name="connsiteY18" fmla="*/ 172885 h 1221826"/>
                <a:gd name="connsiteX19" fmla="*/ 1343364 w 3580486"/>
                <a:gd name="connsiteY19" fmla="*/ 104680 h 1221826"/>
                <a:gd name="connsiteX20" fmla="*/ 1119652 w 3580486"/>
                <a:gd name="connsiteY20" fmla="*/ 88311 h 1221826"/>
                <a:gd name="connsiteX21" fmla="*/ 0 w 3580486"/>
                <a:gd name="connsiteY21" fmla="*/ 55482 h 1221826"/>
                <a:gd name="connsiteX22" fmla="*/ 728390 w 3580486"/>
                <a:gd name="connsiteY22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1343364 w 3580486"/>
                <a:gd name="connsiteY18" fmla="*/ 104680 h 1221826"/>
                <a:gd name="connsiteX19" fmla="*/ 1119652 w 3580486"/>
                <a:gd name="connsiteY19" fmla="*/ 88311 h 1221826"/>
                <a:gd name="connsiteX20" fmla="*/ 0 w 3580486"/>
                <a:gd name="connsiteY20" fmla="*/ 55482 h 1221826"/>
                <a:gd name="connsiteX21" fmla="*/ 728390 w 3580486"/>
                <a:gd name="connsiteY21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1119652 w 3580486"/>
                <a:gd name="connsiteY18" fmla="*/ 88311 h 1221826"/>
                <a:gd name="connsiteX19" fmla="*/ 0 w 3580486"/>
                <a:gd name="connsiteY19" fmla="*/ 55482 h 1221826"/>
                <a:gd name="connsiteX20" fmla="*/ 728390 w 3580486"/>
                <a:gd name="connsiteY20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0 w 3580486"/>
                <a:gd name="connsiteY18" fmla="*/ 55482 h 1221826"/>
                <a:gd name="connsiteX19" fmla="*/ 728390 w 3580486"/>
                <a:gd name="connsiteY19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579979 w 3580486"/>
                <a:gd name="connsiteY16" fmla="*/ 244082 h 1221826"/>
                <a:gd name="connsiteX17" fmla="*/ 0 w 3580486"/>
                <a:gd name="connsiteY17" fmla="*/ 55482 h 1221826"/>
                <a:gd name="connsiteX18" fmla="*/ 728390 w 3580486"/>
                <a:gd name="connsiteY18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0 w 3580486"/>
                <a:gd name="connsiteY16" fmla="*/ 55482 h 1221826"/>
                <a:gd name="connsiteX17" fmla="*/ 728390 w 3580486"/>
                <a:gd name="connsiteY17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580486 w 3580486"/>
                <a:gd name="connsiteY7" fmla="*/ 1221826 h 1221826"/>
                <a:gd name="connsiteX8" fmla="*/ 2260039 w 3580486"/>
                <a:gd name="connsiteY8" fmla="*/ 1221826 h 1221826"/>
                <a:gd name="connsiteX9" fmla="*/ 1517969 w 3580486"/>
                <a:gd name="connsiteY9" fmla="*/ 376085 h 1221826"/>
                <a:gd name="connsiteX10" fmla="*/ 1343364 w 3580486"/>
                <a:gd name="connsiteY10" fmla="*/ 307880 h 1221826"/>
                <a:gd name="connsiteX11" fmla="*/ 1119652 w 3580486"/>
                <a:gd name="connsiteY11" fmla="*/ 291511 h 1221826"/>
                <a:gd name="connsiteX12" fmla="*/ 686067 w 3580486"/>
                <a:gd name="connsiteY12" fmla="*/ 291511 h 1221826"/>
                <a:gd name="connsiteX13" fmla="*/ 670377 w 3580486"/>
                <a:gd name="connsiteY13" fmla="*/ 324251 h 1221826"/>
                <a:gd name="connsiteX14" fmla="*/ 0 w 3580486"/>
                <a:gd name="connsiteY14" fmla="*/ 258682 h 1221826"/>
                <a:gd name="connsiteX15" fmla="*/ 0 w 3580486"/>
                <a:gd name="connsiteY15" fmla="*/ 55482 h 1221826"/>
                <a:gd name="connsiteX16" fmla="*/ 728390 w 3580486"/>
                <a:gd name="connsiteY16" fmla="*/ 0 h 12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80486" h="1221826">
                  <a:moveTo>
                    <a:pt x="728390" y="0"/>
                  </a:moveTo>
                  <a:lnTo>
                    <a:pt x="717477" y="22772"/>
                  </a:lnTo>
                  <a:lnTo>
                    <a:pt x="980514" y="22152"/>
                  </a:lnTo>
                  <a:lnTo>
                    <a:pt x="1250606" y="22834"/>
                  </a:lnTo>
                  <a:cubicBezTo>
                    <a:pt x="1411569" y="24653"/>
                    <a:pt x="1570714" y="34656"/>
                    <a:pt x="1700758" y="52844"/>
                  </a:cubicBezTo>
                  <a:cubicBezTo>
                    <a:pt x="1830803" y="71033"/>
                    <a:pt x="1955390" y="108317"/>
                    <a:pt x="2017229" y="140147"/>
                  </a:cubicBezTo>
                  <a:lnTo>
                    <a:pt x="3580486" y="1018626"/>
                  </a:lnTo>
                  <a:lnTo>
                    <a:pt x="3580486" y="1221826"/>
                  </a:lnTo>
                  <a:lnTo>
                    <a:pt x="2260039" y="1221826"/>
                  </a:lnTo>
                  <a:lnTo>
                    <a:pt x="1517969" y="376085"/>
                  </a:lnTo>
                  <a:cubicBezTo>
                    <a:pt x="1488868" y="341528"/>
                    <a:pt x="1423391" y="313791"/>
                    <a:pt x="1343364" y="307880"/>
                  </a:cubicBezTo>
                  <a:cubicBezTo>
                    <a:pt x="1263338" y="301969"/>
                    <a:pt x="1207864" y="288783"/>
                    <a:pt x="1119652" y="291511"/>
                  </a:cubicBezTo>
                  <a:lnTo>
                    <a:pt x="686067" y="291511"/>
                  </a:lnTo>
                  <a:lnTo>
                    <a:pt x="670377" y="324251"/>
                  </a:lnTo>
                  <a:lnTo>
                    <a:pt x="0" y="258682"/>
                  </a:lnTo>
                  <a:lnTo>
                    <a:pt x="0" y="55482"/>
                  </a:lnTo>
                  <a:lnTo>
                    <a:pt x="72839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42AD545-6DDB-1BC7-16B6-25659587F09C}"/>
                </a:ext>
              </a:extLst>
            </p:cNvPr>
            <p:cNvSpPr/>
            <p:nvPr/>
          </p:nvSpPr>
          <p:spPr bwMode="auto">
            <a:xfrm>
              <a:off x="7160855" y="5294670"/>
              <a:ext cx="1852798" cy="527110"/>
            </a:xfrm>
            <a:custGeom>
              <a:avLst/>
              <a:gdLst>
                <a:gd name="connsiteX0" fmla="*/ 847680 w 4166870"/>
                <a:gd name="connsiteY0" fmla="*/ 0 h 1185449"/>
                <a:gd name="connsiteX1" fmla="*/ 834979 w 4166870"/>
                <a:gd name="connsiteY1" fmla="*/ 26502 h 1185449"/>
                <a:gd name="connsiteX2" fmla="*/ 1141095 w 4166870"/>
                <a:gd name="connsiteY2" fmla="*/ 25780 h 1185449"/>
                <a:gd name="connsiteX3" fmla="*/ 1455420 w 4166870"/>
                <a:gd name="connsiteY3" fmla="*/ 26574 h 1185449"/>
                <a:gd name="connsiteX4" fmla="*/ 1979295 w 4166870"/>
                <a:gd name="connsiteY4" fmla="*/ 61499 h 1185449"/>
                <a:gd name="connsiteX5" fmla="*/ 2347595 w 4166870"/>
                <a:gd name="connsiteY5" fmla="*/ 163099 h 1185449"/>
                <a:gd name="connsiteX6" fmla="*/ 4166870 w 4166870"/>
                <a:gd name="connsiteY6" fmla="*/ 1185449 h 1185449"/>
                <a:gd name="connsiteX7" fmla="*/ 2630170 w 4166870"/>
                <a:gd name="connsiteY7" fmla="*/ 1185449 h 1185449"/>
                <a:gd name="connsiteX8" fmla="*/ 1766570 w 4166870"/>
                <a:gd name="connsiteY8" fmla="*/ 201199 h 1185449"/>
                <a:gd name="connsiteX9" fmla="*/ 1563370 w 4166870"/>
                <a:gd name="connsiteY9" fmla="*/ 121824 h 1185449"/>
                <a:gd name="connsiteX10" fmla="*/ 1303020 w 4166870"/>
                <a:gd name="connsiteY10" fmla="*/ 102774 h 1185449"/>
                <a:gd name="connsiteX11" fmla="*/ 798426 w 4166870"/>
                <a:gd name="connsiteY11" fmla="*/ 102774 h 1185449"/>
                <a:gd name="connsiteX12" fmla="*/ 780166 w 4166870"/>
                <a:gd name="connsiteY12" fmla="*/ 140876 h 1185449"/>
                <a:gd name="connsiteX13" fmla="*/ 0 w 4166870"/>
                <a:gd name="connsiteY13" fmla="*/ 64568 h 1185449"/>
                <a:gd name="connsiteX14" fmla="*/ 847680 w 4166870"/>
                <a:gd name="connsiteY14" fmla="*/ 0 h 118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66870" h="1185449">
                  <a:moveTo>
                    <a:pt x="847680" y="0"/>
                  </a:moveTo>
                  <a:lnTo>
                    <a:pt x="834979" y="26502"/>
                  </a:lnTo>
                  <a:lnTo>
                    <a:pt x="1141095" y="25780"/>
                  </a:lnTo>
                  <a:cubicBezTo>
                    <a:pt x="1253278" y="25516"/>
                    <a:pt x="1361757" y="25516"/>
                    <a:pt x="1455420" y="26574"/>
                  </a:cubicBezTo>
                  <a:cubicBezTo>
                    <a:pt x="1642745" y="28691"/>
                    <a:pt x="1827953" y="40332"/>
                    <a:pt x="1979295" y="61499"/>
                  </a:cubicBezTo>
                  <a:cubicBezTo>
                    <a:pt x="2130637" y="82666"/>
                    <a:pt x="2275628" y="126057"/>
                    <a:pt x="2347595" y="163099"/>
                  </a:cubicBezTo>
                  <a:lnTo>
                    <a:pt x="4166870" y="1185449"/>
                  </a:lnTo>
                  <a:lnTo>
                    <a:pt x="2630170" y="1185449"/>
                  </a:lnTo>
                  <a:cubicBezTo>
                    <a:pt x="2342303" y="857366"/>
                    <a:pt x="1800437" y="241416"/>
                    <a:pt x="1766570" y="201199"/>
                  </a:cubicBezTo>
                  <a:cubicBezTo>
                    <a:pt x="1732703" y="160982"/>
                    <a:pt x="1656503" y="128703"/>
                    <a:pt x="1563370" y="121824"/>
                  </a:cubicBezTo>
                  <a:cubicBezTo>
                    <a:pt x="1470237" y="114945"/>
                    <a:pt x="1405678" y="99599"/>
                    <a:pt x="1303020" y="102774"/>
                  </a:cubicBezTo>
                  <a:lnTo>
                    <a:pt x="798426" y="102774"/>
                  </a:lnTo>
                  <a:lnTo>
                    <a:pt x="780166" y="140876"/>
                  </a:lnTo>
                  <a:lnTo>
                    <a:pt x="0" y="64568"/>
                  </a:lnTo>
                  <a:lnTo>
                    <a:pt x="84768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CFDEB40-8A95-19C7-1B1A-7854EAA554E5}"/>
              </a:ext>
            </a:extLst>
          </p:cNvPr>
          <p:cNvGrpSpPr/>
          <p:nvPr/>
        </p:nvGrpSpPr>
        <p:grpSpPr>
          <a:xfrm>
            <a:off x="5089716" y="5294670"/>
            <a:ext cx="1843622" cy="635620"/>
            <a:chOff x="5089716" y="5294670"/>
            <a:chExt cx="1843622" cy="63562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15C8747-A5A0-07BE-C7F8-64584E0FD343}"/>
                </a:ext>
              </a:extLst>
            </p:cNvPr>
            <p:cNvSpPr/>
            <p:nvPr/>
          </p:nvSpPr>
          <p:spPr bwMode="auto">
            <a:xfrm>
              <a:off x="5089716" y="5294670"/>
              <a:ext cx="1843621" cy="635620"/>
            </a:xfrm>
            <a:custGeom>
              <a:avLst/>
              <a:gdLst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52330 w 3562752"/>
                <a:gd name="connsiteY8" fmla="*/ 1025120 h 1228320"/>
                <a:gd name="connsiteX9" fmla="*/ 2865233 w 3562752"/>
                <a:gd name="connsiteY9" fmla="*/ 998385 h 1228320"/>
                <a:gd name="connsiteX10" fmla="*/ 2801248 w 3562752"/>
                <a:gd name="connsiteY10" fmla="*/ 997837 h 1228320"/>
                <a:gd name="connsiteX11" fmla="*/ 2279409 w 3562752"/>
                <a:gd name="connsiteY11" fmla="*/ 992381 h 1228320"/>
                <a:gd name="connsiteX12" fmla="*/ 2035662 w 3562752"/>
                <a:gd name="connsiteY12" fmla="*/ 970514 h 1228320"/>
                <a:gd name="connsiteX13" fmla="*/ 2021002 w 3562752"/>
                <a:gd name="connsiteY13" fmla="*/ 968816 h 1228320"/>
                <a:gd name="connsiteX14" fmla="*/ 2026104 w 3562752"/>
                <a:gd name="connsiteY14" fmla="*/ 974578 h 1228320"/>
                <a:gd name="connsiteX15" fmla="*/ 2085024 w 3562752"/>
                <a:gd name="connsiteY15" fmla="*/ 1042120 h 1228320"/>
                <a:gd name="connsiteX16" fmla="*/ 2187331 w 3562752"/>
                <a:gd name="connsiteY16" fmla="*/ 1109643 h 1228320"/>
                <a:gd name="connsiteX17" fmla="*/ 2414454 w 3562752"/>
                <a:gd name="connsiteY17" fmla="*/ 1136243 h 1228320"/>
                <a:gd name="connsiteX18" fmla="*/ 2896768 w 3562752"/>
                <a:gd name="connsiteY18" fmla="*/ 1136243 h 1228320"/>
                <a:gd name="connsiteX19" fmla="*/ 2916914 w 3562752"/>
                <a:gd name="connsiteY19" fmla="*/ 1094502 h 1228320"/>
                <a:gd name="connsiteX20" fmla="*/ 3562752 w 3562752"/>
                <a:gd name="connsiteY20" fmla="*/ 1161411 h 1228320"/>
                <a:gd name="connsiteX21" fmla="*/ 2852330 w 3562752"/>
                <a:gd name="connsiteY21" fmla="*/ 1228320 h 1228320"/>
                <a:gd name="connsiteX22" fmla="*/ 2865233 w 3562752"/>
                <a:gd name="connsiteY22" fmla="*/ 1201585 h 1228320"/>
                <a:gd name="connsiteX23" fmla="*/ 2801248 w 3562752"/>
                <a:gd name="connsiteY23" fmla="*/ 1201037 h 1228320"/>
                <a:gd name="connsiteX24" fmla="*/ 2279409 w 3562752"/>
                <a:gd name="connsiteY24" fmla="*/ 1195581 h 1228320"/>
                <a:gd name="connsiteX25" fmla="*/ 1771963 w 3562752"/>
                <a:gd name="connsiteY25" fmla="*/ 1140336 h 1228320"/>
                <a:gd name="connsiteX26" fmla="*/ 1579626 w 3562752"/>
                <a:gd name="connsiteY26" fmla="*/ 1078951 h 1228320"/>
                <a:gd name="connsiteX27" fmla="*/ 0 w 3562752"/>
                <a:gd name="connsiteY27" fmla="*/ 203200 h 1228320"/>
                <a:gd name="connsiteX28" fmla="*/ 366520 w 3562752"/>
                <a:gd name="connsiteY28" fmla="*/ 203200 h 1228320"/>
                <a:gd name="connsiteX29" fmla="*/ 0 w 3562752"/>
                <a:gd name="connsiteY29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52330 w 3562752"/>
                <a:gd name="connsiteY8" fmla="*/ 1025120 h 1228320"/>
                <a:gd name="connsiteX9" fmla="*/ 2865233 w 3562752"/>
                <a:gd name="connsiteY9" fmla="*/ 998385 h 1228320"/>
                <a:gd name="connsiteX10" fmla="*/ 2801248 w 3562752"/>
                <a:gd name="connsiteY10" fmla="*/ 997837 h 1228320"/>
                <a:gd name="connsiteX11" fmla="*/ 2279409 w 3562752"/>
                <a:gd name="connsiteY11" fmla="*/ 992381 h 1228320"/>
                <a:gd name="connsiteX12" fmla="*/ 2035662 w 3562752"/>
                <a:gd name="connsiteY12" fmla="*/ 970514 h 1228320"/>
                <a:gd name="connsiteX13" fmla="*/ 2021002 w 3562752"/>
                <a:gd name="connsiteY13" fmla="*/ 968816 h 1228320"/>
                <a:gd name="connsiteX14" fmla="*/ 2026104 w 3562752"/>
                <a:gd name="connsiteY14" fmla="*/ 974578 h 1228320"/>
                <a:gd name="connsiteX15" fmla="*/ 2085024 w 3562752"/>
                <a:gd name="connsiteY15" fmla="*/ 1042120 h 1228320"/>
                <a:gd name="connsiteX16" fmla="*/ 2187331 w 3562752"/>
                <a:gd name="connsiteY16" fmla="*/ 1109643 h 1228320"/>
                <a:gd name="connsiteX17" fmla="*/ 2414454 w 3562752"/>
                <a:gd name="connsiteY17" fmla="*/ 1136243 h 1228320"/>
                <a:gd name="connsiteX18" fmla="*/ 2896768 w 3562752"/>
                <a:gd name="connsiteY18" fmla="*/ 1136243 h 1228320"/>
                <a:gd name="connsiteX19" fmla="*/ 2916914 w 3562752"/>
                <a:gd name="connsiteY19" fmla="*/ 1094502 h 1228320"/>
                <a:gd name="connsiteX20" fmla="*/ 3562752 w 3562752"/>
                <a:gd name="connsiteY20" fmla="*/ 1161411 h 1228320"/>
                <a:gd name="connsiteX21" fmla="*/ 2852330 w 3562752"/>
                <a:gd name="connsiteY21" fmla="*/ 1228320 h 1228320"/>
                <a:gd name="connsiteX22" fmla="*/ 2865233 w 3562752"/>
                <a:gd name="connsiteY22" fmla="*/ 1201585 h 1228320"/>
                <a:gd name="connsiteX23" fmla="*/ 2801248 w 3562752"/>
                <a:gd name="connsiteY23" fmla="*/ 1201037 h 1228320"/>
                <a:gd name="connsiteX24" fmla="*/ 2279409 w 3562752"/>
                <a:gd name="connsiteY24" fmla="*/ 1195581 h 1228320"/>
                <a:gd name="connsiteX25" fmla="*/ 1771963 w 3562752"/>
                <a:gd name="connsiteY25" fmla="*/ 1140336 h 1228320"/>
                <a:gd name="connsiteX26" fmla="*/ 1579626 w 3562752"/>
                <a:gd name="connsiteY26" fmla="*/ 1078951 h 1228320"/>
                <a:gd name="connsiteX27" fmla="*/ 0 w 3562752"/>
                <a:gd name="connsiteY27" fmla="*/ 203200 h 1228320"/>
                <a:gd name="connsiteX28" fmla="*/ 0 w 3562752"/>
                <a:gd name="connsiteY28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52330 w 3562752"/>
                <a:gd name="connsiteY8" fmla="*/ 1025120 h 1228320"/>
                <a:gd name="connsiteX9" fmla="*/ 2865233 w 3562752"/>
                <a:gd name="connsiteY9" fmla="*/ 998385 h 1228320"/>
                <a:gd name="connsiteX10" fmla="*/ 2801248 w 3562752"/>
                <a:gd name="connsiteY10" fmla="*/ 997837 h 1228320"/>
                <a:gd name="connsiteX11" fmla="*/ 2279409 w 3562752"/>
                <a:gd name="connsiteY11" fmla="*/ 992381 h 1228320"/>
                <a:gd name="connsiteX12" fmla="*/ 2035662 w 3562752"/>
                <a:gd name="connsiteY12" fmla="*/ 970514 h 1228320"/>
                <a:gd name="connsiteX13" fmla="*/ 2021002 w 3562752"/>
                <a:gd name="connsiteY13" fmla="*/ 968816 h 1228320"/>
                <a:gd name="connsiteX14" fmla="*/ 2085024 w 3562752"/>
                <a:gd name="connsiteY14" fmla="*/ 1042120 h 1228320"/>
                <a:gd name="connsiteX15" fmla="*/ 2187331 w 3562752"/>
                <a:gd name="connsiteY15" fmla="*/ 1109643 h 1228320"/>
                <a:gd name="connsiteX16" fmla="*/ 2414454 w 3562752"/>
                <a:gd name="connsiteY16" fmla="*/ 1136243 h 1228320"/>
                <a:gd name="connsiteX17" fmla="*/ 2896768 w 3562752"/>
                <a:gd name="connsiteY17" fmla="*/ 1136243 h 1228320"/>
                <a:gd name="connsiteX18" fmla="*/ 2916914 w 3562752"/>
                <a:gd name="connsiteY18" fmla="*/ 1094502 h 1228320"/>
                <a:gd name="connsiteX19" fmla="*/ 3562752 w 3562752"/>
                <a:gd name="connsiteY19" fmla="*/ 1161411 h 1228320"/>
                <a:gd name="connsiteX20" fmla="*/ 2852330 w 3562752"/>
                <a:gd name="connsiteY20" fmla="*/ 1228320 h 1228320"/>
                <a:gd name="connsiteX21" fmla="*/ 2865233 w 3562752"/>
                <a:gd name="connsiteY21" fmla="*/ 1201585 h 1228320"/>
                <a:gd name="connsiteX22" fmla="*/ 2801248 w 3562752"/>
                <a:gd name="connsiteY22" fmla="*/ 1201037 h 1228320"/>
                <a:gd name="connsiteX23" fmla="*/ 2279409 w 3562752"/>
                <a:gd name="connsiteY23" fmla="*/ 1195581 h 1228320"/>
                <a:gd name="connsiteX24" fmla="*/ 1771963 w 3562752"/>
                <a:gd name="connsiteY24" fmla="*/ 1140336 h 1228320"/>
                <a:gd name="connsiteX25" fmla="*/ 1579626 w 3562752"/>
                <a:gd name="connsiteY25" fmla="*/ 1078951 h 1228320"/>
                <a:gd name="connsiteX26" fmla="*/ 0 w 3562752"/>
                <a:gd name="connsiteY26" fmla="*/ 203200 h 1228320"/>
                <a:gd name="connsiteX27" fmla="*/ 0 w 3562752"/>
                <a:gd name="connsiteY27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65233 w 3562752"/>
                <a:gd name="connsiteY8" fmla="*/ 998385 h 1228320"/>
                <a:gd name="connsiteX9" fmla="*/ 2801248 w 3562752"/>
                <a:gd name="connsiteY9" fmla="*/ 997837 h 1228320"/>
                <a:gd name="connsiteX10" fmla="*/ 2279409 w 3562752"/>
                <a:gd name="connsiteY10" fmla="*/ 992381 h 1228320"/>
                <a:gd name="connsiteX11" fmla="*/ 2035662 w 3562752"/>
                <a:gd name="connsiteY11" fmla="*/ 970514 h 1228320"/>
                <a:gd name="connsiteX12" fmla="*/ 2021002 w 3562752"/>
                <a:gd name="connsiteY12" fmla="*/ 968816 h 1228320"/>
                <a:gd name="connsiteX13" fmla="*/ 2085024 w 3562752"/>
                <a:gd name="connsiteY13" fmla="*/ 1042120 h 1228320"/>
                <a:gd name="connsiteX14" fmla="*/ 2187331 w 3562752"/>
                <a:gd name="connsiteY14" fmla="*/ 1109643 h 1228320"/>
                <a:gd name="connsiteX15" fmla="*/ 2414454 w 3562752"/>
                <a:gd name="connsiteY15" fmla="*/ 1136243 h 1228320"/>
                <a:gd name="connsiteX16" fmla="*/ 2896768 w 3562752"/>
                <a:gd name="connsiteY16" fmla="*/ 1136243 h 1228320"/>
                <a:gd name="connsiteX17" fmla="*/ 2916914 w 3562752"/>
                <a:gd name="connsiteY17" fmla="*/ 1094502 h 1228320"/>
                <a:gd name="connsiteX18" fmla="*/ 3562752 w 3562752"/>
                <a:gd name="connsiteY18" fmla="*/ 1161411 h 1228320"/>
                <a:gd name="connsiteX19" fmla="*/ 2852330 w 3562752"/>
                <a:gd name="connsiteY19" fmla="*/ 1228320 h 1228320"/>
                <a:gd name="connsiteX20" fmla="*/ 2865233 w 3562752"/>
                <a:gd name="connsiteY20" fmla="*/ 1201585 h 1228320"/>
                <a:gd name="connsiteX21" fmla="*/ 2801248 w 3562752"/>
                <a:gd name="connsiteY21" fmla="*/ 1201037 h 1228320"/>
                <a:gd name="connsiteX22" fmla="*/ 2279409 w 3562752"/>
                <a:gd name="connsiteY22" fmla="*/ 1195581 h 1228320"/>
                <a:gd name="connsiteX23" fmla="*/ 1771963 w 3562752"/>
                <a:gd name="connsiteY23" fmla="*/ 1140336 h 1228320"/>
                <a:gd name="connsiteX24" fmla="*/ 1579626 w 3562752"/>
                <a:gd name="connsiteY24" fmla="*/ 1078951 h 1228320"/>
                <a:gd name="connsiteX25" fmla="*/ 0 w 3562752"/>
                <a:gd name="connsiteY25" fmla="*/ 203200 h 1228320"/>
                <a:gd name="connsiteX26" fmla="*/ 0 w 3562752"/>
                <a:gd name="connsiteY26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01248 w 3562752"/>
                <a:gd name="connsiteY8" fmla="*/ 997837 h 1228320"/>
                <a:gd name="connsiteX9" fmla="*/ 2279409 w 3562752"/>
                <a:gd name="connsiteY9" fmla="*/ 992381 h 1228320"/>
                <a:gd name="connsiteX10" fmla="*/ 2035662 w 3562752"/>
                <a:gd name="connsiteY10" fmla="*/ 970514 h 1228320"/>
                <a:gd name="connsiteX11" fmla="*/ 2021002 w 3562752"/>
                <a:gd name="connsiteY11" fmla="*/ 968816 h 1228320"/>
                <a:gd name="connsiteX12" fmla="*/ 2085024 w 3562752"/>
                <a:gd name="connsiteY12" fmla="*/ 1042120 h 1228320"/>
                <a:gd name="connsiteX13" fmla="*/ 2187331 w 3562752"/>
                <a:gd name="connsiteY13" fmla="*/ 1109643 h 1228320"/>
                <a:gd name="connsiteX14" fmla="*/ 2414454 w 3562752"/>
                <a:gd name="connsiteY14" fmla="*/ 1136243 h 1228320"/>
                <a:gd name="connsiteX15" fmla="*/ 2896768 w 3562752"/>
                <a:gd name="connsiteY15" fmla="*/ 1136243 h 1228320"/>
                <a:gd name="connsiteX16" fmla="*/ 2916914 w 3562752"/>
                <a:gd name="connsiteY16" fmla="*/ 1094502 h 1228320"/>
                <a:gd name="connsiteX17" fmla="*/ 3562752 w 3562752"/>
                <a:gd name="connsiteY17" fmla="*/ 1161411 h 1228320"/>
                <a:gd name="connsiteX18" fmla="*/ 2852330 w 3562752"/>
                <a:gd name="connsiteY18" fmla="*/ 1228320 h 1228320"/>
                <a:gd name="connsiteX19" fmla="*/ 2865233 w 3562752"/>
                <a:gd name="connsiteY19" fmla="*/ 1201585 h 1228320"/>
                <a:gd name="connsiteX20" fmla="*/ 2801248 w 3562752"/>
                <a:gd name="connsiteY20" fmla="*/ 1201037 h 1228320"/>
                <a:gd name="connsiteX21" fmla="*/ 2279409 w 3562752"/>
                <a:gd name="connsiteY21" fmla="*/ 1195581 h 1228320"/>
                <a:gd name="connsiteX22" fmla="*/ 1771963 w 3562752"/>
                <a:gd name="connsiteY22" fmla="*/ 1140336 h 1228320"/>
                <a:gd name="connsiteX23" fmla="*/ 1579626 w 3562752"/>
                <a:gd name="connsiteY23" fmla="*/ 1078951 h 1228320"/>
                <a:gd name="connsiteX24" fmla="*/ 0 w 3562752"/>
                <a:gd name="connsiteY24" fmla="*/ 203200 h 1228320"/>
                <a:gd name="connsiteX25" fmla="*/ 0 w 3562752"/>
                <a:gd name="connsiteY25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279409 w 3562752"/>
                <a:gd name="connsiteY8" fmla="*/ 992381 h 1228320"/>
                <a:gd name="connsiteX9" fmla="*/ 2035662 w 3562752"/>
                <a:gd name="connsiteY9" fmla="*/ 970514 h 1228320"/>
                <a:gd name="connsiteX10" fmla="*/ 2021002 w 3562752"/>
                <a:gd name="connsiteY10" fmla="*/ 968816 h 1228320"/>
                <a:gd name="connsiteX11" fmla="*/ 2085024 w 3562752"/>
                <a:gd name="connsiteY11" fmla="*/ 1042120 h 1228320"/>
                <a:gd name="connsiteX12" fmla="*/ 2187331 w 3562752"/>
                <a:gd name="connsiteY12" fmla="*/ 1109643 h 1228320"/>
                <a:gd name="connsiteX13" fmla="*/ 2414454 w 3562752"/>
                <a:gd name="connsiteY13" fmla="*/ 1136243 h 1228320"/>
                <a:gd name="connsiteX14" fmla="*/ 2896768 w 3562752"/>
                <a:gd name="connsiteY14" fmla="*/ 1136243 h 1228320"/>
                <a:gd name="connsiteX15" fmla="*/ 2916914 w 3562752"/>
                <a:gd name="connsiteY15" fmla="*/ 1094502 h 1228320"/>
                <a:gd name="connsiteX16" fmla="*/ 3562752 w 3562752"/>
                <a:gd name="connsiteY16" fmla="*/ 1161411 h 1228320"/>
                <a:gd name="connsiteX17" fmla="*/ 2852330 w 3562752"/>
                <a:gd name="connsiteY17" fmla="*/ 1228320 h 1228320"/>
                <a:gd name="connsiteX18" fmla="*/ 2865233 w 3562752"/>
                <a:gd name="connsiteY18" fmla="*/ 1201585 h 1228320"/>
                <a:gd name="connsiteX19" fmla="*/ 2801248 w 3562752"/>
                <a:gd name="connsiteY19" fmla="*/ 1201037 h 1228320"/>
                <a:gd name="connsiteX20" fmla="*/ 2279409 w 3562752"/>
                <a:gd name="connsiteY20" fmla="*/ 1195581 h 1228320"/>
                <a:gd name="connsiteX21" fmla="*/ 1771963 w 3562752"/>
                <a:gd name="connsiteY21" fmla="*/ 1140336 h 1228320"/>
                <a:gd name="connsiteX22" fmla="*/ 1579626 w 3562752"/>
                <a:gd name="connsiteY22" fmla="*/ 1078951 h 1228320"/>
                <a:gd name="connsiteX23" fmla="*/ 0 w 3562752"/>
                <a:gd name="connsiteY23" fmla="*/ 203200 h 1228320"/>
                <a:gd name="connsiteX24" fmla="*/ 0 w 3562752"/>
                <a:gd name="connsiteY24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035662 w 3562752"/>
                <a:gd name="connsiteY8" fmla="*/ 970514 h 1228320"/>
                <a:gd name="connsiteX9" fmla="*/ 2021002 w 3562752"/>
                <a:gd name="connsiteY9" fmla="*/ 968816 h 1228320"/>
                <a:gd name="connsiteX10" fmla="*/ 2085024 w 3562752"/>
                <a:gd name="connsiteY10" fmla="*/ 1042120 h 1228320"/>
                <a:gd name="connsiteX11" fmla="*/ 2187331 w 3562752"/>
                <a:gd name="connsiteY11" fmla="*/ 1109643 h 1228320"/>
                <a:gd name="connsiteX12" fmla="*/ 2414454 w 3562752"/>
                <a:gd name="connsiteY12" fmla="*/ 1136243 h 1228320"/>
                <a:gd name="connsiteX13" fmla="*/ 2896768 w 3562752"/>
                <a:gd name="connsiteY13" fmla="*/ 1136243 h 1228320"/>
                <a:gd name="connsiteX14" fmla="*/ 2916914 w 3562752"/>
                <a:gd name="connsiteY14" fmla="*/ 1094502 h 1228320"/>
                <a:gd name="connsiteX15" fmla="*/ 3562752 w 3562752"/>
                <a:gd name="connsiteY15" fmla="*/ 1161411 h 1228320"/>
                <a:gd name="connsiteX16" fmla="*/ 2852330 w 3562752"/>
                <a:gd name="connsiteY16" fmla="*/ 1228320 h 1228320"/>
                <a:gd name="connsiteX17" fmla="*/ 2865233 w 3562752"/>
                <a:gd name="connsiteY17" fmla="*/ 1201585 h 1228320"/>
                <a:gd name="connsiteX18" fmla="*/ 2801248 w 3562752"/>
                <a:gd name="connsiteY18" fmla="*/ 1201037 h 1228320"/>
                <a:gd name="connsiteX19" fmla="*/ 2279409 w 3562752"/>
                <a:gd name="connsiteY19" fmla="*/ 1195581 h 1228320"/>
                <a:gd name="connsiteX20" fmla="*/ 1771963 w 3562752"/>
                <a:gd name="connsiteY20" fmla="*/ 1140336 h 1228320"/>
                <a:gd name="connsiteX21" fmla="*/ 1579626 w 3562752"/>
                <a:gd name="connsiteY21" fmla="*/ 1078951 h 1228320"/>
                <a:gd name="connsiteX22" fmla="*/ 0 w 3562752"/>
                <a:gd name="connsiteY22" fmla="*/ 203200 h 1228320"/>
                <a:gd name="connsiteX23" fmla="*/ 0 w 3562752"/>
                <a:gd name="connsiteY23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035662 w 3562752"/>
                <a:gd name="connsiteY8" fmla="*/ 970514 h 1228320"/>
                <a:gd name="connsiteX9" fmla="*/ 2085024 w 3562752"/>
                <a:gd name="connsiteY9" fmla="*/ 1042120 h 1228320"/>
                <a:gd name="connsiteX10" fmla="*/ 2187331 w 3562752"/>
                <a:gd name="connsiteY10" fmla="*/ 1109643 h 1228320"/>
                <a:gd name="connsiteX11" fmla="*/ 2414454 w 3562752"/>
                <a:gd name="connsiteY11" fmla="*/ 1136243 h 1228320"/>
                <a:gd name="connsiteX12" fmla="*/ 2896768 w 3562752"/>
                <a:gd name="connsiteY12" fmla="*/ 1136243 h 1228320"/>
                <a:gd name="connsiteX13" fmla="*/ 2916914 w 3562752"/>
                <a:gd name="connsiteY13" fmla="*/ 1094502 h 1228320"/>
                <a:gd name="connsiteX14" fmla="*/ 3562752 w 3562752"/>
                <a:gd name="connsiteY14" fmla="*/ 1161411 h 1228320"/>
                <a:gd name="connsiteX15" fmla="*/ 2852330 w 3562752"/>
                <a:gd name="connsiteY15" fmla="*/ 1228320 h 1228320"/>
                <a:gd name="connsiteX16" fmla="*/ 2865233 w 3562752"/>
                <a:gd name="connsiteY16" fmla="*/ 1201585 h 1228320"/>
                <a:gd name="connsiteX17" fmla="*/ 2801248 w 3562752"/>
                <a:gd name="connsiteY17" fmla="*/ 1201037 h 1228320"/>
                <a:gd name="connsiteX18" fmla="*/ 2279409 w 3562752"/>
                <a:gd name="connsiteY18" fmla="*/ 1195581 h 1228320"/>
                <a:gd name="connsiteX19" fmla="*/ 1771963 w 3562752"/>
                <a:gd name="connsiteY19" fmla="*/ 1140336 h 1228320"/>
                <a:gd name="connsiteX20" fmla="*/ 1579626 w 3562752"/>
                <a:gd name="connsiteY20" fmla="*/ 1078951 h 1228320"/>
                <a:gd name="connsiteX21" fmla="*/ 0 w 3562752"/>
                <a:gd name="connsiteY21" fmla="*/ 203200 h 1228320"/>
                <a:gd name="connsiteX22" fmla="*/ 0 w 3562752"/>
                <a:gd name="connsiteY22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085024 w 3562752"/>
                <a:gd name="connsiteY8" fmla="*/ 1042120 h 1228320"/>
                <a:gd name="connsiteX9" fmla="*/ 2187331 w 3562752"/>
                <a:gd name="connsiteY9" fmla="*/ 1109643 h 1228320"/>
                <a:gd name="connsiteX10" fmla="*/ 2414454 w 3562752"/>
                <a:gd name="connsiteY10" fmla="*/ 1136243 h 1228320"/>
                <a:gd name="connsiteX11" fmla="*/ 2896768 w 3562752"/>
                <a:gd name="connsiteY11" fmla="*/ 1136243 h 1228320"/>
                <a:gd name="connsiteX12" fmla="*/ 2916914 w 3562752"/>
                <a:gd name="connsiteY12" fmla="*/ 1094502 h 1228320"/>
                <a:gd name="connsiteX13" fmla="*/ 3562752 w 3562752"/>
                <a:gd name="connsiteY13" fmla="*/ 1161411 h 1228320"/>
                <a:gd name="connsiteX14" fmla="*/ 2852330 w 3562752"/>
                <a:gd name="connsiteY14" fmla="*/ 1228320 h 1228320"/>
                <a:gd name="connsiteX15" fmla="*/ 2865233 w 3562752"/>
                <a:gd name="connsiteY15" fmla="*/ 1201585 h 1228320"/>
                <a:gd name="connsiteX16" fmla="*/ 2801248 w 3562752"/>
                <a:gd name="connsiteY16" fmla="*/ 1201037 h 1228320"/>
                <a:gd name="connsiteX17" fmla="*/ 2279409 w 3562752"/>
                <a:gd name="connsiteY17" fmla="*/ 1195581 h 1228320"/>
                <a:gd name="connsiteX18" fmla="*/ 1771963 w 3562752"/>
                <a:gd name="connsiteY18" fmla="*/ 1140336 h 1228320"/>
                <a:gd name="connsiteX19" fmla="*/ 1579626 w 3562752"/>
                <a:gd name="connsiteY19" fmla="*/ 1078951 h 1228320"/>
                <a:gd name="connsiteX20" fmla="*/ 0 w 3562752"/>
                <a:gd name="connsiteY20" fmla="*/ 203200 h 1228320"/>
                <a:gd name="connsiteX21" fmla="*/ 0 w 3562752"/>
                <a:gd name="connsiteY21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187331 w 3562752"/>
                <a:gd name="connsiteY8" fmla="*/ 1109643 h 1228320"/>
                <a:gd name="connsiteX9" fmla="*/ 2414454 w 3562752"/>
                <a:gd name="connsiteY9" fmla="*/ 1136243 h 1228320"/>
                <a:gd name="connsiteX10" fmla="*/ 2896768 w 3562752"/>
                <a:gd name="connsiteY10" fmla="*/ 1136243 h 1228320"/>
                <a:gd name="connsiteX11" fmla="*/ 2916914 w 3562752"/>
                <a:gd name="connsiteY11" fmla="*/ 1094502 h 1228320"/>
                <a:gd name="connsiteX12" fmla="*/ 3562752 w 3562752"/>
                <a:gd name="connsiteY12" fmla="*/ 1161411 h 1228320"/>
                <a:gd name="connsiteX13" fmla="*/ 2852330 w 3562752"/>
                <a:gd name="connsiteY13" fmla="*/ 1228320 h 1228320"/>
                <a:gd name="connsiteX14" fmla="*/ 2865233 w 3562752"/>
                <a:gd name="connsiteY14" fmla="*/ 1201585 h 1228320"/>
                <a:gd name="connsiteX15" fmla="*/ 2801248 w 3562752"/>
                <a:gd name="connsiteY15" fmla="*/ 1201037 h 1228320"/>
                <a:gd name="connsiteX16" fmla="*/ 2279409 w 3562752"/>
                <a:gd name="connsiteY16" fmla="*/ 1195581 h 1228320"/>
                <a:gd name="connsiteX17" fmla="*/ 1771963 w 3562752"/>
                <a:gd name="connsiteY17" fmla="*/ 1140336 h 1228320"/>
                <a:gd name="connsiteX18" fmla="*/ 1579626 w 3562752"/>
                <a:gd name="connsiteY18" fmla="*/ 1078951 h 1228320"/>
                <a:gd name="connsiteX19" fmla="*/ 0 w 3562752"/>
                <a:gd name="connsiteY19" fmla="*/ 203200 h 1228320"/>
                <a:gd name="connsiteX20" fmla="*/ 0 w 3562752"/>
                <a:gd name="connsiteY20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414454 w 3562752"/>
                <a:gd name="connsiteY8" fmla="*/ 1136243 h 1228320"/>
                <a:gd name="connsiteX9" fmla="*/ 2896768 w 3562752"/>
                <a:gd name="connsiteY9" fmla="*/ 1136243 h 1228320"/>
                <a:gd name="connsiteX10" fmla="*/ 2916914 w 3562752"/>
                <a:gd name="connsiteY10" fmla="*/ 1094502 h 1228320"/>
                <a:gd name="connsiteX11" fmla="*/ 3562752 w 3562752"/>
                <a:gd name="connsiteY11" fmla="*/ 1161411 h 1228320"/>
                <a:gd name="connsiteX12" fmla="*/ 2852330 w 3562752"/>
                <a:gd name="connsiteY12" fmla="*/ 1228320 h 1228320"/>
                <a:gd name="connsiteX13" fmla="*/ 2865233 w 3562752"/>
                <a:gd name="connsiteY13" fmla="*/ 1201585 h 1228320"/>
                <a:gd name="connsiteX14" fmla="*/ 2801248 w 3562752"/>
                <a:gd name="connsiteY14" fmla="*/ 1201037 h 1228320"/>
                <a:gd name="connsiteX15" fmla="*/ 2279409 w 3562752"/>
                <a:gd name="connsiteY15" fmla="*/ 1195581 h 1228320"/>
                <a:gd name="connsiteX16" fmla="*/ 1771963 w 3562752"/>
                <a:gd name="connsiteY16" fmla="*/ 1140336 h 1228320"/>
                <a:gd name="connsiteX17" fmla="*/ 1579626 w 3562752"/>
                <a:gd name="connsiteY17" fmla="*/ 1078951 h 1228320"/>
                <a:gd name="connsiteX18" fmla="*/ 0 w 3562752"/>
                <a:gd name="connsiteY18" fmla="*/ 203200 h 1228320"/>
                <a:gd name="connsiteX19" fmla="*/ 0 w 3562752"/>
                <a:gd name="connsiteY19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96768 w 3562752"/>
                <a:gd name="connsiteY8" fmla="*/ 1136243 h 1228320"/>
                <a:gd name="connsiteX9" fmla="*/ 2916914 w 3562752"/>
                <a:gd name="connsiteY9" fmla="*/ 1094502 h 1228320"/>
                <a:gd name="connsiteX10" fmla="*/ 3562752 w 3562752"/>
                <a:gd name="connsiteY10" fmla="*/ 1161411 h 1228320"/>
                <a:gd name="connsiteX11" fmla="*/ 2852330 w 3562752"/>
                <a:gd name="connsiteY11" fmla="*/ 1228320 h 1228320"/>
                <a:gd name="connsiteX12" fmla="*/ 2865233 w 3562752"/>
                <a:gd name="connsiteY12" fmla="*/ 1201585 h 1228320"/>
                <a:gd name="connsiteX13" fmla="*/ 2801248 w 3562752"/>
                <a:gd name="connsiteY13" fmla="*/ 1201037 h 1228320"/>
                <a:gd name="connsiteX14" fmla="*/ 2279409 w 3562752"/>
                <a:gd name="connsiteY14" fmla="*/ 1195581 h 1228320"/>
                <a:gd name="connsiteX15" fmla="*/ 1771963 w 3562752"/>
                <a:gd name="connsiteY15" fmla="*/ 1140336 h 1228320"/>
                <a:gd name="connsiteX16" fmla="*/ 1579626 w 3562752"/>
                <a:gd name="connsiteY16" fmla="*/ 1078951 h 1228320"/>
                <a:gd name="connsiteX17" fmla="*/ 0 w 3562752"/>
                <a:gd name="connsiteY17" fmla="*/ 203200 h 1228320"/>
                <a:gd name="connsiteX18" fmla="*/ 0 w 3562752"/>
                <a:gd name="connsiteY18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96768 w 3562752"/>
                <a:gd name="connsiteY8" fmla="*/ 1136243 h 1228320"/>
                <a:gd name="connsiteX9" fmla="*/ 3562752 w 3562752"/>
                <a:gd name="connsiteY9" fmla="*/ 1161411 h 1228320"/>
                <a:gd name="connsiteX10" fmla="*/ 2852330 w 3562752"/>
                <a:gd name="connsiteY10" fmla="*/ 1228320 h 1228320"/>
                <a:gd name="connsiteX11" fmla="*/ 2865233 w 3562752"/>
                <a:gd name="connsiteY11" fmla="*/ 1201585 h 1228320"/>
                <a:gd name="connsiteX12" fmla="*/ 2801248 w 3562752"/>
                <a:gd name="connsiteY12" fmla="*/ 1201037 h 1228320"/>
                <a:gd name="connsiteX13" fmla="*/ 2279409 w 3562752"/>
                <a:gd name="connsiteY13" fmla="*/ 1195581 h 1228320"/>
                <a:gd name="connsiteX14" fmla="*/ 1771963 w 3562752"/>
                <a:gd name="connsiteY14" fmla="*/ 1140336 h 1228320"/>
                <a:gd name="connsiteX15" fmla="*/ 1579626 w 3562752"/>
                <a:gd name="connsiteY15" fmla="*/ 1078951 h 1228320"/>
                <a:gd name="connsiteX16" fmla="*/ 0 w 3562752"/>
                <a:gd name="connsiteY16" fmla="*/ 203200 h 1228320"/>
                <a:gd name="connsiteX17" fmla="*/ 0 w 3562752"/>
                <a:gd name="connsiteY17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3562752 w 3562752"/>
                <a:gd name="connsiteY8" fmla="*/ 1161411 h 1228320"/>
                <a:gd name="connsiteX9" fmla="*/ 2852330 w 3562752"/>
                <a:gd name="connsiteY9" fmla="*/ 1228320 h 1228320"/>
                <a:gd name="connsiteX10" fmla="*/ 2865233 w 3562752"/>
                <a:gd name="connsiteY10" fmla="*/ 1201585 h 1228320"/>
                <a:gd name="connsiteX11" fmla="*/ 2801248 w 3562752"/>
                <a:gd name="connsiteY11" fmla="*/ 1201037 h 1228320"/>
                <a:gd name="connsiteX12" fmla="*/ 2279409 w 3562752"/>
                <a:gd name="connsiteY12" fmla="*/ 1195581 h 1228320"/>
                <a:gd name="connsiteX13" fmla="*/ 1771963 w 3562752"/>
                <a:gd name="connsiteY13" fmla="*/ 1140336 h 1228320"/>
                <a:gd name="connsiteX14" fmla="*/ 1579626 w 3562752"/>
                <a:gd name="connsiteY14" fmla="*/ 1078951 h 1228320"/>
                <a:gd name="connsiteX15" fmla="*/ 0 w 3562752"/>
                <a:gd name="connsiteY15" fmla="*/ 203200 h 1228320"/>
                <a:gd name="connsiteX16" fmla="*/ 0 w 3562752"/>
                <a:gd name="connsiteY16" fmla="*/ 0 h 122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62752" h="1228320">
                  <a:moveTo>
                    <a:pt x="0" y="0"/>
                  </a:moveTo>
                  <a:lnTo>
                    <a:pt x="1342273" y="0"/>
                  </a:lnTo>
                  <a:cubicBezTo>
                    <a:pt x="1590539" y="283732"/>
                    <a:pt x="2053650" y="800043"/>
                    <a:pt x="2085024" y="838920"/>
                  </a:cubicBezTo>
                  <a:cubicBezTo>
                    <a:pt x="2116398" y="877797"/>
                    <a:pt x="2132426" y="890756"/>
                    <a:pt x="2187331" y="906443"/>
                  </a:cubicBezTo>
                  <a:cubicBezTo>
                    <a:pt x="2242236" y="922130"/>
                    <a:pt x="2328517" y="928951"/>
                    <a:pt x="2414454" y="933043"/>
                  </a:cubicBezTo>
                  <a:lnTo>
                    <a:pt x="2896768" y="933043"/>
                  </a:lnTo>
                  <a:lnTo>
                    <a:pt x="2916914" y="891302"/>
                  </a:lnTo>
                  <a:lnTo>
                    <a:pt x="3562752" y="958211"/>
                  </a:lnTo>
                  <a:lnTo>
                    <a:pt x="3562752" y="1161411"/>
                  </a:lnTo>
                  <a:lnTo>
                    <a:pt x="2852330" y="1228320"/>
                  </a:lnTo>
                  <a:lnTo>
                    <a:pt x="2865233" y="1201585"/>
                  </a:lnTo>
                  <a:lnTo>
                    <a:pt x="2801248" y="1201037"/>
                  </a:lnTo>
                  <a:lnTo>
                    <a:pt x="2279409" y="1195581"/>
                  </a:lnTo>
                  <a:cubicBezTo>
                    <a:pt x="2189379" y="1191490"/>
                    <a:pt x="1888594" y="1159775"/>
                    <a:pt x="1771963" y="1140336"/>
                  </a:cubicBezTo>
                  <a:cubicBezTo>
                    <a:pt x="1655333" y="1120898"/>
                    <a:pt x="1647830" y="1120556"/>
                    <a:pt x="1579626" y="1078951"/>
                  </a:cubicBezTo>
                  <a:lnTo>
                    <a:pt x="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41829E7-E888-E8EF-A479-00AA13E559E1}"/>
                </a:ext>
              </a:extLst>
            </p:cNvPr>
            <p:cNvSpPr/>
            <p:nvPr/>
          </p:nvSpPr>
          <p:spPr bwMode="auto">
            <a:xfrm>
              <a:off x="5089717" y="5294670"/>
              <a:ext cx="1843621" cy="530470"/>
            </a:xfrm>
            <a:custGeom>
              <a:avLst/>
              <a:gdLst>
                <a:gd name="connsiteX0" fmla="*/ 0 w 4146232"/>
                <a:gd name="connsiteY0" fmla="*/ 0 h 1193006"/>
                <a:gd name="connsiteX1" fmla="*/ 1562100 w 4146232"/>
                <a:gd name="connsiteY1" fmla="*/ 0 h 1193006"/>
                <a:gd name="connsiteX2" fmla="*/ 2426493 w 4146232"/>
                <a:gd name="connsiteY2" fmla="*/ 976312 h 1193006"/>
                <a:gd name="connsiteX3" fmla="*/ 2545555 w 4146232"/>
                <a:gd name="connsiteY3" fmla="*/ 1054893 h 1193006"/>
                <a:gd name="connsiteX4" fmla="*/ 2809875 w 4146232"/>
                <a:gd name="connsiteY4" fmla="*/ 1085850 h 1193006"/>
                <a:gd name="connsiteX5" fmla="*/ 3371178 w 4146232"/>
                <a:gd name="connsiteY5" fmla="*/ 1085850 h 1193006"/>
                <a:gd name="connsiteX6" fmla="*/ 3394623 w 4146232"/>
                <a:gd name="connsiteY6" fmla="*/ 1037272 h 1193006"/>
                <a:gd name="connsiteX7" fmla="*/ 4146232 w 4146232"/>
                <a:gd name="connsiteY7" fmla="*/ 1115139 h 1193006"/>
                <a:gd name="connsiteX8" fmla="*/ 3319462 w 4146232"/>
                <a:gd name="connsiteY8" fmla="*/ 1193006 h 1193006"/>
                <a:gd name="connsiteX9" fmla="*/ 3334478 w 4146232"/>
                <a:gd name="connsiteY9" fmla="*/ 1161893 h 1193006"/>
                <a:gd name="connsiteX10" fmla="*/ 3260015 w 4146232"/>
                <a:gd name="connsiteY10" fmla="*/ 1161255 h 1193006"/>
                <a:gd name="connsiteX11" fmla="*/ 2652713 w 4146232"/>
                <a:gd name="connsiteY11" fmla="*/ 1154906 h 1193006"/>
                <a:gd name="connsiteX12" fmla="*/ 2062162 w 4146232"/>
                <a:gd name="connsiteY12" fmla="*/ 1090613 h 1193006"/>
                <a:gd name="connsiteX13" fmla="*/ 1838325 w 4146232"/>
                <a:gd name="connsiteY13" fmla="*/ 1019175 h 1193006"/>
                <a:gd name="connsiteX14" fmla="*/ 0 w 4146232"/>
                <a:gd name="connsiteY14" fmla="*/ 0 h 119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6232" h="1193006">
                  <a:moveTo>
                    <a:pt x="0" y="0"/>
                  </a:moveTo>
                  <a:lnTo>
                    <a:pt x="1562100" y="0"/>
                  </a:lnTo>
                  <a:cubicBezTo>
                    <a:pt x="1851025" y="330200"/>
                    <a:pt x="2389981" y="931068"/>
                    <a:pt x="2426493" y="976312"/>
                  </a:cubicBezTo>
                  <a:cubicBezTo>
                    <a:pt x="2463005" y="1021556"/>
                    <a:pt x="2481658" y="1036637"/>
                    <a:pt x="2545555" y="1054893"/>
                  </a:cubicBezTo>
                  <a:cubicBezTo>
                    <a:pt x="2609452" y="1073149"/>
                    <a:pt x="2709863" y="1081087"/>
                    <a:pt x="2809875" y="1085850"/>
                  </a:cubicBezTo>
                  <a:lnTo>
                    <a:pt x="3371178" y="1085850"/>
                  </a:lnTo>
                  <a:lnTo>
                    <a:pt x="3394623" y="1037272"/>
                  </a:lnTo>
                  <a:lnTo>
                    <a:pt x="4146232" y="1115139"/>
                  </a:lnTo>
                  <a:lnTo>
                    <a:pt x="3319462" y="1193006"/>
                  </a:lnTo>
                  <a:lnTo>
                    <a:pt x="3334478" y="1161893"/>
                  </a:lnTo>
                  <a:lnTo>
                    <a:pt x="3260015" y="1161255"/>
                  </a:lnTo>
                  <a:cubicBezTo>
                    <a:pt x="3032969" y="1159595"/>
                    <a:pt x="2744391" y="1159073"/>
                    <a:pt x="2652713" y="1154906"/>
                  </a:cubicBezTo>
                  <a:cubicBezTo>
                    <a:pt x="2547938" y="1150144"/>
                    <a:pt x="2197893" y="1113235"/>
                    <a:pt x="2062162" y="1090613"/>
                  </a:cubicBezTo>
                  <a:cubicBezTo>
                    <a:pt x="1926431" y="1067991"/>
                    <a:pt x="1917699" y="1067593"/>
                    <a:pt x="1838325" y="10191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279DB80-C6E7-E3FE-0FA6-675FE5FF2AFC}"/>
              </a:ext>
            </a:extLst>
          </p:cNvPr>
          <p:cNvGrpSpPr/>
          <p:nvPr/>
        </p:nvGrpSpPr>
        <p:grpSpPr>
          <a:xfrm>
            <a:off x="2915700" y="5294670"/>
            <a:ext cx="1846006" cy="632868"/>
            <a:chOff x="2915700" y="5294670"/>
            <a:chExt cx="1846006" cy="632868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B1CF740-702C-67C6-3920-6448955EC490}"/>
                </a:ext>
              </a:extLst>
            </p:cNvPr>
            <p:cNvSpPr/>
            <p:nvPr/>
          </p:nvSpPr>
          <p:spPr bwMode="auto">
            <a:xfrm>
              <a:off x="2915700" y="5294670"/>
              <a:ext cx="1846006" cy="632868"/>
            </a:xfrm>
            <a:custGeom>
              <a:avLst/>
              <a:gdLst>
                <a:gd name="connsiteX0" fmla="*/ 2368621 w 3567360"/>
                <a:gd name="connsiteY0" fmla="*/ 0 h 1223001"/>
                <a:gd name="connsiteX1" fmla="*/ 2783307 w 3567360"/>
                <a:gd name="connsiteY1" fmla="*/ 0 h 1223001"/>
                <a:gd name="connsiteX2" fmla="*/ 3470812 w 3567360"/>
                <a:gd name="connsiteY2" fmla="*/ 384676 h 1223001"/>
                <a:gd name="connsiteX3" fmla="*/ 3563571 w 3567360"/>
                <a:gd name="connsiteY3" fmla="*/ 515630 h 1223001"/>
                <a:gd name="connsiteX4" fmla="*/ 3561700 w 3567360"/>
                <a:gd name="connsiteY4" fmla="*/ 541004 h 1223001"/>
                <a:gd name="connsiteX5" fmla="*/ 3567360 w 3567360"/>
                <a:gd name="connsiteY5" fmla="*/ 541004 h 1223001"/>
                <a:gd name="connsiteX6" fmla="*/ 3567360 w 3567360"/>
                <a:gd name="connsiteY6" fmla="*/ 705763 h 1223001"/>
                <a:gd name="connsiteX7" fmla="*/ 3560153 w 3567360"/>
                <a:gd name="connsiteY7" fmla="*/ 705763 h 1223001"/>
                <a:gd name="connsiteX8" fmla="*/ 3563571 w 3567360"/>
                <a:gd name="connsiteY8" fmla="*/ 718830 h 1223001"/>
                <a:gd name="connsiteX9" fmla="*/ 3337131 w 3567360"/>
                <a:gd name="connsiteY9" fmla="*/ 882521 h 1223001"/>
                <a:gd name="connsiteX10" fmla="*/ 2352252 w 3567360"/>
                <a:gd name="connsiteY10" fmla="*/ 1013475 h 1223001"/>
                <a:gd name="connsiteX11" fmla="*/ 1601699 w 3567360"/>
                <a:gd name="connsiteY11" fmla="*/ 1016544 h 1223001"/>
                <a:gd name="connsiteX12" fmla="*/ 1398376 w 3567360"/>
                <a:gd name="connsiteY12" fmla="*/ 1014055 h 1223001"/>
                <a:gd name="connsiteX13" fmla="*/ 1302987 w 3567360"/>
                <a:gd name="connsiteY13" fmla="*/ 1223001 h 1223001"/>
                <a:gd name="connsiteX14" fmla="*/ 0 w 3567360"/>
                <a:gd name="connsiteY14" fmla="*/ 843236 h 1223001"/>
                <a:gd name="connsiteX15" fmla="*/ 0 w 3567360"/>
                <a:gd name="connsiteY15" fmla="*/ 640036 h 1223001"/>
                <a:gd name="connsiteX16" fmla="*/ 1577989 w 3567360"/>
                <a:gd name="connsiteY16" fmla="*/ 417415 h 1223001"/>
                <a:gd name="connsiteX17" fmla="*/ 1581056 w 3567360"/>
                <a:gd name="connsiteY17" fmla="*/ 513163 h 1223001"/>
                <a:gd name="connsiteX18" fmla="*/ 2357708 w 3567360"/>
                <a:gd name="connsiteY18" fmla="*/ 512901 h 1223001"/>
                <a:gd name="connsiteX19" fmla="*/ 2574259 w 3567360"/>
                <a:gd name="connsiteY19" fmla="*/ 478799 h 1223001"/>
                <a:gd name="connsiteX20" fmla="*/ 2602805 w 3567360"/>
                <a:gd name="connsiteY20" fmla="*/ 469967 h 1223001"/>
                <a:gd name="connsiteX21" fmla="*/ 2368621 w 3567360"/>
                <a:gd name="connsiteY21" fmla="*/ 203200 h 1223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67360" h="1223001">
                  <a:moveTo>
                    <a:pt x="2368621" y="0"/>
                  </a:moveTo>
                  <a:lnTo>
                    <a:pt x="2783307" y="0"/>
                  </a:lnTo>
                  <a:lnTo>
                    <a:pt x="3470812" y="384676"/>
                  </a:lnTo>
                  <a:cubicBezTo>
                    <a:pt x="3531742" y="420143"/>
                    <a:pt x="3551323" y="472215"/>
                    <a:pt x="3563571" y="515630"/>
                  </a:cubicBezTo>
                  <a:lnTo>
                    <a:pt x="3561700" y="541004"/>
                  </a:lnTo>
                  <a:lnTo>
                    <a:pt x="3567360" y="541004"/>
                  </a:lnTo>
                  <a:lnTo>
                    <a:pt x="3567360" y="705763"/>
                  </a:lnTo>
                  <a:lnTo>
                    <a:pt x="3560153" y="705763"/>
                  </a:lnTo>
                  <a:lnTo>
                    <a:pt x="3563571" y="718830"/>
                  </a:lnTo>
                  <a:cubicBezTo>
                    <a:pt x="3552204" y="776122"/>
                    <a:pt x="3477178" y="816135"/>
                    <a:pt x="3337131" y="882521"/>
                  </a:cubicBezTo>
                  <a:cubicBezTo>
                    <a:pt x="3197083" y="948907"/>
                    <a:pt x="2683273" y="991649"/>
                    <a:pt x="2352252" y="1013475"/>
                  </a:cubicBezTo>
                  <a:cubicBezTo>
                    <a:pt x="2103986" y="1029844"/>
                    <a:pt x="1852651" y="1021659"/>
                    <a:pt x="1601699" y="1016544"/>
                  </a:cubicBezTo>
                  <a:lnTo>
                    <a:pt x="1398376" y="1014055"/>
                  </a:lnTo>
                  <a:lnTo>
                    <a:pt x="1302987" y="1223001"/>
                  </a:lnTo>
                  <a:lnTo>
                    <a:pt x="0" y="843236"/>
                  </a:lnTo>
                  <a:lnTo>
                    <a:pt x="0" y="640036"/>
                  </a:lnTo>
                  <a:lnTo>
                    <a:pt x="1577989" y="417415"/>
                  </a:lnTo>
                  <a:cubicBezTo>
                    <a:pt x="1579011" y="449331"/>
                    <a:pt x="1580034" y="481247"/>
                    <a:pt x="1581056" y="513163"/>
                  </a:cubicBezTo>
                  <a:lnTo>
                    <a:pt x="2357708" y="512901"/>
                  </a:lnTo>
                  <a:cubicBezTo>
                    <a:pt x="2429551" y="509718"/>
                    <a:pt x="2508896" y="495623"/>
                    <a:pt x="2574259" y="478799"/>
                  </a:cubicBezTo>
                  <a:lnTo>
                    <a:pt x="2602805" y="469967"/>
                  </a:lnTo>
                  <a:lnTo>
                    <a:pt x="2368621" y="203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1755B2E-570D-D6A5-B702-9C6546C24F6F}"/>
                </a:ext>
              </a:extLst>
            </p:cNvPr>
            <p:cNvSpPr/>
            <p:nvPr/>
          </p:nvSpPr>
          <p:spPr bwMode="auto">
            <a:xfrm>
              <a:off x="2915701" y="5294670"/>
              <a:ext cx="1844987" cy="527718"/>
            </a:xfrm>
            <a:custGeom>
              <a:avLst/>
              <a:gdLst>
                <a:gd name="connsiteX0" fmla="*/ 2756535 w 4149303"/>
                <a:gd name="connsiteY0" fmla="*/ 0 h 1186816"/>
                <a:gd name="connsiteX1" fmla="*/ 3239135 w 4149303"/>
                <a:gd name="connsiteY1" fmla="*/ 0 h 1186816"/>
                <a:gd name="connsiteX2" fmla="*/ 4039235 w 4149303"/>
                <a:gd name="connsiteY2" fmla="*/ 447675 h 1186816"/>
                <a:gd name="connsiteX3" fmla="*/ 4147185 w 4149303"/>
                <a:gd name="connsiteY3" fmla="*/ 600075 h 1186816"/>
                <a:gd name="connsiteX4" fmla="*/ 3883660 w 4149303"/>
                <a:gd name="connsiteY4" fmla="*/ 790575 h 1186816"/>
                <a:gd name="connsiteX5" fmla="*/ 2737485 w 4149303"/>
                <a:gd name="connsiteY5" fmla="*/ 942975 h 1186816"/>
                <a:gd name="connsiteX6" fmla="*/ 1864013 w 4149303"/>
                <a:gd name="connsiteY6" fmla="*/ 946547 h 1186816"/>
                <a:gd name="connsiteX7" fmla="*/ 1627391 w 4149303"/>
                <a:gd name="connsiteY7" fmla="*/ 943650 h 1186816"/>
                <a:gd name="connsiteX8" fmla="*/ 1516380 w 4149303"/>
                <a:gd name="connsiteY8" fmla="*/ 1186816 h 1186816"/>
                <a:gd name="connsiteX9" fmla="*/ 0 w 4149303"/>
                <a:gd name="connsiteY9" fmla="*/ 744856 h 1186816"/>
                <a:gd name="connsiteX10" fmla="*/ 1836420 w 4149303"/>
                <a:gd name="connsiteY10" fmla="*/ 485776 h 1186816"/>
                <a:gd name="connsiteX11" fmla="*/ 1785606 w 4149303"/>
                <a:gd name="connsiteY11" fmla="*/ 597084 h 1186816"/>
                <a:gd name="connsiteX12" fmla="*/ 1839989 w 4149303"/>
                <a:gd name="connsiteY12" fmla="*/ 597204 h 1186816"/>
                <a:gd name="connsiteX13" fmla="*/ 2743835 w 4149303"/>
                <a:gd name="connsiteY13" fmla="*/ 596900 h 1186816"/>
                <a:gd name="connsiteX14" fmla="*/ 3150235 w 4149303"/>
                <a:gd name="connsiteY14" fmla="*/ 498475 h 1186816"/>
                <a:gd name="connsiteX15" fmla="*/ 3121660 w 4149303"/>
                <a:gd name="connsiteY15" fmla="*/ 415925 h 1186816"/>
                <a:gd name="connsiteX16" fmla="*/ 2756535 w 4149303"/>
                <a:gd name="connsiteY16" fmla="*/ 0 h 118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49303" h="1186816">
                  <a:moveTo>
                    <a:pt x="2756535" y="0"/>
                  </a:moveTo>
                  <a:lnTo>
                    <a:pt x="3239135" y="0"/>
                  </a:lnTo>
                  <a:cubicBezTo>
                    <a:pt x="3505835" y="149225"/>
                    <a:pt x="3968327" y="406400"/>
                    <a:pt x="4039235" y="447675"/>
                  </a:cubicBezTo>
                  <a:cubicBezTo>
                    <a:pt x="4110143" y="488950"/>
                    <a:pt x="4160414" y="533400"/>
                    <a:pt x="4147185" y="600075"/>
                  </a:cubicBezTo>
                  <a:cubicBezTo>
                    <a:pt x="4133956" y="666750"/>
                    <a:pt x="4046643" y="713317"/>
                    <a:pt x="3883660" y="790575"/>
                  </a:cubicBezTo>
                  <a:cubicBezTo>
                    <a:pt x="3720677" y="867833"/>
                    <a:pt x="3122718" y="917575"/>
                    <a:pt x="2737485" y="942975"/>
                  </a:cubicBezTo>
                  <a:cubicBezTo>
                    <a:pt x="2448560" y="962025"/>
                    <a:pt x="2156063" y="952500"/>
                    <a:pt x="1864013" y="946547"/>
                  </a:cubicBezTo>
                  <a:lnTo>
                    <a:pt x="1627391" y="943650"/>
                  </a:lnTo>
                  <a:lnTo>
                    <a:pt x="1516380" y="1186816"/>
                  </a:lnTo>
                  <a:lnTo>
                    <a:pt x="0" y="744856"/>
                  </a:lnTo>
                  <a:lnTo>
                    <a:pt x="1836420" y="485776"/>
                  </a:lnTo>
                  <a:lnTo>
                    <a:pt x="1785606" y="597084"/>
                  </a:lnTo>
                  <a:lnTo>
                    <a:pt x="1839989" y="597204"/>
                  </a:lnTo>
                  <a:cubicBezTo>
                    <a:pt x="2175708" y="598521"/>
                    <a:pt x="2597520" y="603382"/>
                    <a:pt x="2743835" y="596900"/>
                  </a:cubicBezTo>
                  <a:cubicBezTo>
                    <a:pt x="2911052" y="589492"/>
                    <a:pt x="3113193" y="531283"/>
                    <a:pt x="3150235" y="498475"/>
                  </a:cubicBezTo>
                  <a:cubicBezTo>
                    <a:pt x="3187277" y="465667"/>
                    <a:pt x="3140710" y="437092"/>
                    <a:pt x="3121660" y="415925"/>
                  </a:cubicBezTo>
                  <a:lnTo>
                    <a:pt x="2756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3717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DE3B3-3937-7B93-BF2E-038FB835C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4A8245-39A6-DA1D-1057-6A82FBA7BFF8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奥行きのある矢印／カーブ２（立体）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2532B84-25AC-7B1A-38B0-9B2F7D27E78D}"/>
              </a:ext>
            </a:extLst>
          </p:cNvPr>
          <p:cNvGrpSpPr/>
          <p:nvPr/>
        </p:nvGrpSpPr>
        <p:grpSpPr>
          <a:xfrm>
            <a:off x="5255533" y="773297"/>
            <a:ext cx="1455606" cy="1849481"/>
            <a:chOff x="5255533" y="773297"/>
            <a:chExt cx="1455606" cy="184948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1B52CF9-5E3A-D204-4446-DA8973686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533" y="773297"/>
              <a:ext cx="1455606" cy="1849481"/>
            </a:xfrm>
            <a:custGeom>
              <a:avLst/>
              <a:gdLst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668083 w 2491013"/>
                <a:gd name="connsiteY8" fmla="*/ 2225877 h 3165061"/>
                <a:gd name="connsiteX9" fmla="*/ 1597348 w 2491013"/>
                <a:gd name="connsiteY9" fmla="*/ 2026704 h 3165061"/>
                <a:gd name="connsiteX10" fmla="*/ 2491013 w 2491013"/>
                <a:gd name="connsiteY10" fmla="*/ 2851214 h 3165061"/>
                <a:gd name="connsiteX11" fmla="*/ 2001625 w 2491013"/>
                <a:gd name="connsiteY11" fmla="*/ 3165061 h 3165061"/>
                <a:gd name="connsiteX12" fmla="*/ 1974701 w 2491013"/>
                <a:gd name="connsiteY12" fmla="*/ 3089247 h 3165061"/>
                <a:gd name="connsiteX13" fmla="*/ 1856482 w 2491013"/>
                <a:gd name="connsiteY13" fmla="*/ 3165061 h 3165061"/>
                <a:gd name="connsiteX14" fmla="*/ 1732525 w 2491013"/>
                <a:gd name="connsiteY14" fmla="*/ 2816023 h 3165061"/>
                <a:gd name="connsiteX15" fmla="*/ 1631570 w 2491013"/>
                <a:gd name="connsiteY15" fmla="*/ 2771590 h 3165061"/>
                <a:gd name="connsiteX16" fmla="*/ 1090484 w 2491013"/>
                <a:gd name="connsiteY16" fmla="*/ 2526731 h 3165061"/>
                <a:gd name="connsiteX17" fmla="*/ 319166 w 2491013"/>
                <a:gd name="connsiteY17" fmla="*/ 1835204 h 3165061"/>
                <a:gd name="connsiteX18" fmla="*/ 31917 w 2491013"/>
                <a:gd name="connsiteY18" fmla="*/ 1095804 h 3165061"/>
                <a:gd name="connsiteX19" fmla="*/ 0 w 2491013"/>
                <a:gd name="connsiteY19" fmla="*/ 1 h 3165061"/>
                <a:gd name="connsiteX20" fmla="*/ 147916 w 2491013"/>
                <a:gd name="connsiteY20" fmla="*/ 97996 h 3165061"/>
                <a:gd name="connsiteX21" fmla="*/ 145143 w 2491013"/>
                <a:gd name="connsiteY21" fmla="*/ 0 h 3165061"/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668083 w 2491013"/>
                <a:gd name="connsiteY8" fmla="*/ 2225877 h 3165061"/>
                <a:gd name="connsiteX9" fmla="*/ 1597348 w 2491013"/>
                <a:gd name="connsiteY9" fmla="*/ 2026704 h 3165061"/>
                <a:gd name="connsiteX10" fmla="*/ 2491013 w 2491013"/>
                <a:gd name="connsiteY10" fmla="*/ 2851214 h 3165061"/>
                <a:gd name="connsiteX11" fmla="*/ 2001625 w 2491013"/>
                <a:gd name="connsiteY11" fmla="*/ 3165061 h 3165061"/>
                <a:gd name="connsiteX12" fmla="*/ 1974701 w 2491013"/>
                <a:gd name="connsiteY12" fmla="*/ 3089247 h 3165061"/>
                <a:gd name="connsiteX13" fmla="*/ 1856482 w 2491013"/>
                <a:gd name="connsiteY13" fmla="*/ 3165061 h 3165061"/>
                <a:gd name="connsiteX14" fmla="*/ 1732525 w 2491013"/>
                <a:gd name="connsiteY14" fmla="*/ 2816023 h 3165061"/>
                <a:gd name="connsiteX15" fmla="*/ 1631570 w 2491013"/>
                <a:gd name="connsiteY15" fmla="*/ 2771590 h 3165061"/>
                <a:gd name="connsiteX16" fmla="*/ 1090484 w 2491013"/>
                <a:gd name="connsiteY16" fmla="*/ 2526731 h 3165061"/>
                <a:gd name="connsiteX17" fmla="*/ 319166 w 2491013"/>
                <a:gd name="connsiteY17" fmla="*/ 1835204 h 3165061"/>
                <a:gd name="connsiteX18" fmla="*/ 31917 w 2491013"/>
                <a:gd name="connsiteY18" fmla="*/ 1095804 h 3165061"/>
                <a:gd name="connsiteX19" fmla="*/ 0 w 2491013"/>
                <a:gd name="connsiteY19" fmla="*/ 1 h 3165061"/>
                <a:gd name="connsiteX20" fmla="*/ 145143 w 2491013"/>
                <a:gd name="connsiteY20" fmla="*/ 0 h 3165061"/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597348 w 2491013"/>
                <a:gd name="connsiteY8" fmla="*/ 2026704 h 3165061"/>
                <a:gd name="connsiteX9" fmla="*/ 2491013 w 2491013"/>
                <a:gd name="connsiteY9" fmla="*/ 2851214 h 3165061"/>
                <a:gd name="connsiteX10" fmla="*/ 2001625 w 2491013"/>
                <a:gd name="connsiteY10" fmla="*/ 3165061 h 3165061"/>
                <a:gd name="connsiteX11" fmla="*/ 1974701 w 2491013"/>
                <a:gd name="connsiteY11" fmla="*/ 3089247 h 3165061"/>
                <a:gd name="connsiteX12" fmla="*/ 1856482 w 2491013"/>
                <a:gd name="connsiteY12" fmla="*/ 3165061 h 3165061"/>
                <a:gd name="connsiteX13" fmla="*/ 1732525 w 2491013"/>
                <a:gd name="connsiteY13" fmla="*/ 2816023 h 3165061"/>
                <a:gd name="connsiteX14" fmla="*/ 1631570 w 2491013"/>
                <a:gd name="connsiteY14" fmla="*/ 2771590 h 3165061"/>
                <a:gd name="connsiteX15" fmla="*/ 1090484 w 2491013"/>
                <a:gd name="connsiteY15" fmla="*/ 2526731 h 3165061"/>
                <a:gd name="connsiteX16" fmla="*/ 319166 w 2491013"/>
                <a:gd name="connsiteY16" fmla="*/ 1835204 h 3165061"/>
                <a:gd name="connsiteX17" fmla="*/ 31917 w 2491013"/>
                <a:gd name="connsiteY17" fmla="*/ 1095804 h 3165061"/>
                <a:gd name="connsiteX18" fmla="*/ 0 w 2491013"/>
                <a:gd name="connsiteY18" fmla="*/ 1 h 3165061"/>
                <a:gd name="connsiteX19" fmla="*/ 145143 w 2491013"/>
                <a:gd name="connsiteY19" fmla="*/ 0 h 3165061"/>
                <a:gd name="connsiteX0" fmla="*/ 145143 w 2491013"/>
                <a:gd name="connsiteY0" fmla="*/ 0 h 3165061"/>
                <a:gd name="connsiteX1" fmla="*/ 570698 w 2491013"/>
                <a:gd name="connsiteY1" fmla="*/ 281930 h 3165061"/>
                <a:gd name="connsiteX2" fmla="*/ 772836 w 2491013"/>
                <a:gd name="connsiteY2" fmla="*/ 1425609 h 3165061"/>
                <a:gd name="connsiteX3" fmla="*/ 948378 w 2491013"/>
                <a:gd name="connsiteY3" fmla="*/ 1787328 h 3165061"/>
                <a:gd name="connsiteX4" fmla="*/ 1219669 w 2491013"/>
                <a:gd name="connsiteY4" fmla="*/ 2021384 h 3165061"/>
                <a:gd name="connsiteX5" fmla="*/ 1406478 w 2491013"/>
                <a:gd name="connsiteY5" fmla="*/ 2125207 h 3165061"/>
                <a:gd name="connsiteX6" fmla="*/ 1504541 w 2491013"/>
                <a:gd name="connsiteY6" fmla="*/ 2174068 h 3165061"/>
                <a:gd name="connsiteX7" fmla="*/ 1452205 w 2491013"/>
                <a:gd name="connsiteY7" fmla="*/ 2026704 h 3165061"/>
                <a:gd name="connsiteX8" fmla="*/ 1597348 w 2491013"/>
                <a:gd name="connsiteY8" fmla="*/ 2026704 h 3165061"/>
                <a:gd name="connsiteX9" fmla="*/ 2491013 w 2491013"/>
                <a:gd name="connsiteY9" fmla="*/ 2851214 h 3165061"/>
                <a:gd name="connsiteX10" fmla="*/ 2001625 w 2491013"/>
                <a:gd name="connsiteY10" fmla="*/ 3165061 h 3165061"/>
                <a:gd name="connsiteX11" fmla="*/ 1856482 w 2491013"/>
                <a:gd name="connsiteY11" fmla="*/ 3165061 h 3165061"/>
                <a:gd name="connsiteX12" fmla="*/ 1732525 w 2491013"/>
                <a:gd name="connsiteY12" fmla="*/ 2816023 h 3165061"/>
                <a:gd name="connsiteX13" fmla="*/ 1631570 w 2491013"/>
                <a:gd name="connsiteY13" fmla="*/ 2771590 h 3165061"/>
                <a:gd name="connsiteX14" fmla="*/ 1090484 w 2491013"/>
                <a:gd name="connsiteY14" fmla="*/ 2526731 h 3165061"/>
                <a:gd name="connsiteX15" fmla="*/ 319166 w 2491013"/>
                <a:gd name="connsiteY15" fmla="*/ 1835204 h 3165061"/>
                <a:gd name="connsiteX16" fmla="*/ 31917 w 2491013"/>
                <a:gd name="connsiteY16" fmla="*/ 1095804 h 3165061"/>
                <a:gd name="connsiteX17" fmla="*/ 0 w 2491013"/>
                <a:gd name="connsiteY17" fmla="*/ 1 h 3165061"/>
                <a:gd name="connsiteX18" fmla="*/ 145143 w 2491013"/>
                <a:gd name="connsiteY18" fmla="*/ 0 h 3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91013" h="3165061">
                  <a:moveTo>
                    <a:pt x="145143" y="0"/>
                  </a:moveTo>
                  <a:lnTo>
                    <a:pt x="570698" y="281930"/>
                  </a:lnTo>
                  <a:cubicBezTo>
                    <a:pt x="638077" y="663156"/>
                    <a:pt x="751559" y="1324539"/>
                    <a:pt x="772836" y="1425609"/>
                  </a:cubicBezTo>
                  <a:cubicBezTo>
                    <a:pt x="794114" y="1526677"/>
                    <a:pt x="836670" y="1654343"/>
                    <a:pt x="948378" y="1787328"/>
                  </a:cubicBezTo>
                  <a:cubicBezTo>
                    <a:pt x="1060086" y="1920315"/>
                    <a:pt x="1082250" y="1934500"/>
                    <a:pt x="1219669" y="2021384"/>
                  </a:cubicBezTo>
                  <a:cubicBezTo>
                    <a:pt x="1271201" y="2053966"/>
                    <a:pt x="1335949" y="2089040"/>
                    <a:pt x="1406478" y="2125207"/>
                  </a:cubicBezTo>
                  <a:lnTo>
                    <a:pt x="1504541" y="2174068"/>
                  </a:lnTo>
                  <a:lnTo>
                    <a:pt x="1452205" y="2026704"/>
                  </a:lnTo>
                  <a:lnTo>
                    <a:pt x="1597348" y="2026704"/>
                  </a:lnTo>
                  <a:lnTo>
                    <a:pt x="2491013" y="2851214"/>
                  </a:lnTo>
                  <a:lnTo>
                    <a:pt x="2001625" y="3165061"/>
                  </a:lnTo>
                  <a:lnTo>
                    <a:pt x="1856482" y="3165061"/>
                  </a:lnTo>
                  <a:lnTo>
                    <a:pt x="1732525" y="2816023"/>
                  </a:lnTo>
                  <a:lnTo>
                    <a:pt x="1631570" y="2771590"/>
                  </a:lnTo>
                  <a:cubicBezTo>
                    <a:pt x="1432258" y="2684983"/>
                    <a:pt x="1223470" y="2595883"/>
                    <a:pt x="1090484" y="2526731"/>
                  </a:cubicBezTo>
                  <a:cubicBezTo>
                    <a:pt x="913169" y="2434525"/>
                    <a:pt x="542582" y="2150824"/>
                    <a:pt x="319166" y="1835204"/>
                  </a:cubicBezTo>
                  <a:cubicBezTo>
                    <a:pt x="95750" y="1519584"/>
                    <a:pt x="42556" y="1363549"/>
                    <a:pt x="31917" y="1095804"/>
                  </a:cubicBezTo>
                  <a:cubicBezTo>
                    <a:pt x="21278" y="828059"/>
                    <a:pt x="10639" y="365269"/>
                    <a:pt x="0" y="1"/>
                  </a:cubicBezTo>
                  <a:lnTo>
                    <a:pt x="14514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5D42FE5-5F66-154C-6659-C9EF31CC1E3B}"/>
                </a:ext>
              </a:extLst>
            </p:cNvPr>
            <p:cNvSpPr/>
            <p:nvPr/>
          </p:nvSpPr>
          <p:spPr bwMode="auto">
            <a:xfrm>
              <a:off x="5255533" y="773297"/>
              <a:ext cx="1370793" cy="1849481"/>
            </a:xfrm>
            <a:custGeom>
              <a:avLst/>
              <a:gdLst>
                <a:gd name="connsiteX0" fmla="*/ 0 w 2800350"/>
                <a:gd name="connsiteY0" fmla="*/ 0 h 3778249"/>
                <a:gd name="connsiteX1" fmla="*/ 508000 w 2800350"/>
                <a:gd name="connsiteY1" fmla="*/ 336550 h 3778249"/>
                <a:gd name="connsiteX2" fmla="*/ 749300 w 2800350"/>
                <a:gd name="connsiteY2" fmla="*/ 1701800 h 3778249"/>
                <a:gd name="connsiteX3" fmla="*/ 958850 w 2800350"/>
                <a:gd name="connsiteY3" fmla="*/ 2133599 h 3778249"/>
                <a:gd name="connsiteX4" fmla="*/ 1282700 w 2800350"/>
                <a:gd name="connsiteY4" fmla="*/ 2413000 h 3778249"/>
                <a:gd name="connsiteX5" fmla="*/ 1770113 w 2800350"/>
                <a:gd name="connsiteY5" fmla="*/ 2668686 h 3778249"/>
                <a:gd name="connsiteX6" fmla="*/ 1833438 w 2800350"/>
                <a:gd name="connsiteY6" fmla="*/ 2700612 h 3778249"/>
                <a:gd name="connsiteX7" fmla="*/ 1733550 w 2800350"/>
                <a:gd name="connsiteY7" fmla="*/ 2419350 h 3778249"/>
                <a:gd name="connsiteX8" fmla="*/ 2800350 w 2800350"/>
                <a:gd name="connsiteY8" fmla="*/ 3403599 h 3778249"/>
                <a:gd name="connsiteX9" fmla="*/ 2216150 w 2800350"/>
                <a:gd name="connsiteY9" fmla="*/ 3778249 h 3778249"/>
                <a:gd name="connsiteX10" fmla="*/ 2068178 w 2800350"/>
                <a:gd name="connsiteY10" fmla="*/ 3361590 h 3778249"/>
                <a:gd name="connsiteX11" fmla="*/ 1947664 w 2800350"/>
                <a:gd name="connsiteY11" fmla="*/ 3308548 h 3778249"/>
                <a:gd name="connsiteX12" fmla="*/ 1301750 w 2800350"/>
                <a:gd name="connsiteY12" fmla="*/ 3016250 h 3778249"/>
                <a:gd name="connsiteX13" fmla="*/ 381000 w 2800350"/>
                <a:gd name="connsiteY13" fmla="*/ 2190749 h 3778249"/>
                <a:gd name="connsiteX14" fmla="*/ 38100 w 2800350"/>
                <a:gd name="connsiteY14" fmla="*/ 1308100 h 3778249"/>
                <a:gd name="connsiteX15" fmla="*/ 0 w 2800350"/>
                <a:gd name="connsiteY15" fmla="*/ 0 h 3778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0350" h="3778249">
                  <a:moveTo>
                    <a:pt x="0" y="0"/>
                  </a:moveTo>
                  <a:lnTo>
                    <a:pt x="508000" y="336550"/>
                  </a:lnTo>
                  <a:cubicBezTo>
                    <a:pt x="588433" y="791633"/>
                    <a:pt x="723900" y="1581150"/>
                    <a:pt x="749300" y="1701800"/>
                  </a:cubicBezTo>
                  <a:cubicBezTo>
                    <a:pt x="774700" y="1822450"/>
                    <a:pt x="825500" y="1974849"/>
                    <a:pt x="958850" y="2133599"/>
                  </a:cubicBezTo>
                  <a:cubicBezTo>
                    <a:pt x="1092200" y="2292349"/>
                    <a:pt x="1118658" y="2309283"/>
                    <a:pt x="1282700" y="2413000"/>
                  </a:cubicBezTo>
                  <a:cubicBezTo>
                    <a:pt x="1405732" y="2490787"/>
                    <a:pt x="1591866" y="2580481"/>
                    <a:pt x="1770113" y="2668686"/>
                  </a:cubicBezTo>
                  <a:lnTo>
                    <a:pt x="1833438" y="2700612"/>
                  </a:lnTo>
                  <a:lnTo>
                    <a:pt x="1733550" y="2419350"/>
                  </a:lnTo>
                  <a:lnTo>
                    <a:pt x="2800350" y="3403599"/>
                  </a:lnTo>
                  <a:lnTo>
                    <a:pt x="2216150" y="3778249"/>
                  </a:lnTo>
                  <a:lnTo>
                    <a:pt x="2068178" y="3361590"/>
                  </a:lnTo>
                  <a:lnTo>
                    <a:pt x="1947664" y="3308548"/>
                  </a:lnTo>
                  <a:cubicBezTo>
                    <a:pt x="1709738" y="3205162"/>
                    <a:pt x="1460500" y="3098800"/>
                    <a:pt x="1301750" y="3016250"/>
                  </a:cubicBezTo>
                  <a:cubicBezTo>
                    <a:pt x="1090083" y="2906182"/>
                    <a:pt x="647700" y="2567517"/>
                    <a:pt x="381000" y="2190749"/>
                  </a:cubicBezTo>
                  <a:cubicBezTo>
                    <a:pt x="114300" y="1813983"/>
                    <a:pt x="50800" y="1627717"/>
                    <a:pt x="38100" y="1308100"/>
                  </a:cubicBezTo>
                  <a:cubicBezTo>
                    <a:pt x="25400" y="988483"/>
                    <a:pt x="12700" y="4360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1C03E51-38A3-5ADE-BE74-0DB7C39DD492}"/>
              </a:ext>
            </a:extLst>
          </p:cNvPr>
          <p:cNvGrpSpPr/>
          <p:nvPr/>
        </p:nvGrpSpPr>
        <p:grpSpPr>
          <a:xfrm>
            <a:off x="714374" y="1039997"/>
            <a:ext cx="1931186" cy="1377009"/>
            <a:chOff x="714374" y="1039997"/>
            <a:chExt cx="1931186" cy="1377009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F802756-5857-77D2-10A3-501F2162420E}"/>
                </a:ext>
              </a:extLst>
            </p:cNvPr>
            <p:cNvSpPr/>
            <p:nvPr/>
          </p:nvSpPr>
          <p:spPr bwMode="auto">
            <a:xfrm>
              <a:off x="714374" y="1039997"/>
              <a:ext cx="1931186" cy="1377009"/>
            </a:xfrm>
            <a:custGeom>
              <a:avLst/>
              <a:gdLst>
                <a:gd name="connsiteX0" fmla="*/ 3022954 w 3304884"/>
                <a:gd name="connsiteY0" fmla="*/ 0 h 2356508"/>
                <a:gd name="connsiteX1" fmla="*/ 3304884 w 3304884"/>
                <a:gd name="connsiteY1" fmla="*/ 494708 h 2356508"/>
                <a:gd name="connsiteX2" fmla="*/ 2960656 w 3304884"/>
                <a:gd name="connsiteY2" fmla="*/ 612682 h 2356508"/>
                <a:gd name="connsiteX3" fmla="*/ 2870020 w 3304884"/>
                <a:gd name="connsiteY3" fmla="*/ 831162 h 2356508"/>
                <a:gd name="connsiteX4" fmla="*/ 2735705 w 3304884"/>
                <a:gd name="connsiteY4" fmla="*/ 1138358 h 2356508"/>
                <a:gd name="connsiteX5" fmla="*/ 2203762 w 3304884"/>
                <a:gd name="connsiteY5" fmla="*/ 1824565 h 2356508"/>
                <a:gd name="connsiteX6" fmla="*/ 1373930 w 3304884"/>
                <a:gd name="connsiteY6" fmla="*/ 2313952 h 2356508"/>
                <a:gd name="connsiteX7" fmla="*/ 145142 w 3304884"/>
                <a:gd name="connsiteY7" fmla="*/ 2356508 h 2356508"/>
                <a:gd name="connsiteX8" fmla="*/ 148309 w 3304884"/>
                <a:gd name="connsiteY8" fmla="*/ 2351667 h 2356508"/>
                <a:gd name="connsiteX9" fmla="*/ 0 w 3304884"/>
                <a:gd name="connsiteY9" fmla="*/ 2356508 h 2356508"/>
                <a:gd name="connsiteX10" fmla="*/ 281930 w 3304884"/>
                <a:gd name="connsiteY10" fmla="*/ 1925634 h 2356508"/>
                <a:gd name="connsiteX11" fmla="*/ 1510719 w 3304884"/>
                <a:gd name="connsiteY11" fmla="*/ 1691579 h 2356508"/>
                <a:gd name="connsiteX12" fmla="*/ 1835204 w 3304884"/>
                <a:gd name="connsiteY12" fmla="*/ 1505400 h 2356508"/>
                <a:gd name="connsiteX13" fmla="*/ 2053301 w 3304884"/>
                <a:gd name="connsiteY13" fmla="*/ 1234109 h 2356508"/>
                <a:gd name="connsiteX14" fmla="*/ 2235939 w 3304884"/>
                <a:gd name="connsiteY14" fmla="*/ 861060 h 2356508"/>
                <a:gd name="connsiteX15" fmla="*/ 2171845 w 3304884"/>
                <a:gd name="connsiteY15" fmla="*/ 883026 h 2356508"/>
                <a:gd name="connsiteX16" fmla="*/ 2243441 w 3304884"/>
                <a:gd name="connsiteY16" fmla="*/ 808745 h 2356508"/>
                <a:gd name="connsiteX17" fmla="*/ 2026704 w 3304884"/>
                <a:gd name="connsiteY17" fmla="*/ 883026 h 2356508"/>
                <a:gd name="connsiteX18" fmla="*/ 2877812 w 3304884"/>
                <a:gd name="connsiteY18" fmla="*/ 1 h 2356508"/>
                <a:gd name="connsiteX19" fmla="*/ 2931742 w 3304884"/>
                <a:gd name="connsiteY19" fmla="*/ 94633 h 2356508"/>
                <a:gd name="connsiteX20" fmla="*/ 3022954 w 3304884"/>
                <a:gd name="connsiteY20" fmla="*/ 0 h 2356508"/>
                <a:gd name="connsiteX0" fmla="*/ 3022954 w 3304884"/>
                <a:gd name="connsiteY0" fmla="*/ 0 h 2356508"/>
                <a:gd name="connsiteX1" fmla="*/ 3304884 w 3304884"/>
                <a:gd name="connsiteY1" fmla="*/ 494708 h 2356508"/>
                <a:gd name="connsiteX2" fmla="*/ 2960656 w 3304884"/>
                <a:gd name="connsiteY2" fmla="*/ 612682 h 2356508"/>
                <a:gd name="connsiteX3" fmla="*/ 2870020 w 3304884"/>
                <a:gd name="connsiteY3" fmla="*/ 831162 h 2356508"/>
                <a:gd name="connsiteX4" fmla="*/ 2735705 w 3304884"/>
                <a:gd name="connsiteY4" fmla="*/ 1138358 h 2356508"/>
                <a:gd name="connsiteX5" fmla="*/ 2203762 w 3304884"/>
                <a:gd name="connsiteY5" fmla="*/ 1824565 h 2356508"/>
                <a:gd name="connsiteX6" fmla="*/ 1373930 w 3304884"/>
                <a:gd name="connsiteY6" fmla="*/ 2313952 h 2356508"/>
                <a:gd name="connsiteX7" fmla="*/ 145142 w 3304884"/>
                <a:gd name="connsiteY7" fmla="*/ 2356508 h 2356508"/>
                <a:gd name="connsiteX8" fmla="*/ 148309 w 3304884"/>
                <a:gd name="connsiteY8" fmla="*/ 2351667 h 2356508"/>
                <a:gd name="connsiteX9" fmla="*/ 0 w 3304884"/>
                <a:gd name="connsiteY9" fmla="*/ 2356508 h 2356508"/>
                <a:gd name="connsiteX10" fmla="*/ 281930 w 3304884"/>
                <a:gd name="connsiteY10" fmla="*/ 1925634 h 2356508"/>
                <a:gd name="connsiteX11" fmla="*/ 1510719 w 3304884"/>
                <a:gd name="connsiteY11" fmla="*/ 1691579 h 2356508"/>
                <a:gd name="connsiteX12" fmla="*/ 1835204 w 3304884"/>
                <a:gd name="connsiteY12" fmla="*/ 1505400 h 2356508"/>
                <a:gd name="connsiteX13" fmla="*/ 2053301 w 3304884"/>
                <a:gd name="connsiteY13" fmla="*/ 1234109 h 2356508"/>
                <a:gd name="connsiteX14" fmla="*/ 2235939 w 3304884"/>
                <a:gd name="connsiteY14" fmla="*/ 861060 h 2356508"/>
                <a:gd name="connsiteX15" fmla="*/ 2171845 w 3304884"/>
                <a:gd name="connsiteY15" fmla="*/ 883026 h 2356508"/>
                <a:gd name="connsiteX16" fmla="*/ 2243441 w 3304884"/>
                <a:gd name="connsiteY16" fmla="*/ 808745 h 2356508"/>
                <a:gd name="connsiteX17" fmla="*/ 2026704 w 3304884"/>
                <a:gd name="connsiteY17" fmla="*/ 883026 h 2356508"/>
                <a:gd name="connsiteX18" fmla="*/ 2877812 w 3304884"/>
                <a:gd name="connsiteY18" fmla="*/ 1 h 2356508"/>
                <a:gd name="connsiteX19" fmla="*/ 3022954 w 3304884"/>
                <a:gd name="connsiteY19" fmla="*/ 0 h 2356508"/>
                <a:gd name="connsiteX0" fmla="*/ 3022954 w 3304884"/>
                <a:gd name="connsiteY0" fmla="*/ 0 h 2356508"/>
                <a:gd name="connsiteX1" fmla="*/ 3304884 w 3304884"/>
                <a:gd name="connsiteY1" fmla="*/ 494708 h 2356508"/>
                <a:gd name="connsiteX2" fmla="*/ 2960656 w 3304884"/>
                <a:gd name="connsiteY2" fmla="*/ 612682 h 2356508"/>
                <a:gd name="connsiteX3" fmla="*/ 2870020 w 3304884"/>
                <a:gd name="connsiteY3" fmla="*/ 831162 h 2356508"/>
                <a:gd name="connsiteX4" fmla="*/ 2735705 w 3304884"/>
                <a:gd name="connsiteY4" fmla="*/ 1138358 h 2356508"/>
                <a:gd name="connsiteX5" fmla="*/ 2203762 w 3304884"/>
                <a:gd name="connsiteY5" fmla="*/ 1824565 h 2356508"/>
                <a:gd name="connsiteX6" fmla="*/ 1373930 w 3304884"/>
                <a:gd name="connsiteY6" fmla="*/ 2313952 h 2356508"/>
                <a:gd name="connsiteX7" fmla="*/ 145142 w 3304884"/>
                <a:gd name="connsiteY7" fmla="*/ 2356508 h 2356508"/>
                <a:gd name="connsiteX8" fmla="*/ 148309 w 3304884"/>
                <a:gd name="connsiteY8" fmla="*/ 2351667 h 2356508"/>
                <a:gd name="connsiteX9" fmla="*/ 0 w 3304884"/>
                <a:gd name="connsiteY9" fmla="*/ 2356508 h 2356508"/>
                <a:gd name="connsiteX10" fmla="*/ 281930 w 3304884"/>
                <a:gd name="connsiteY10" fmla="*/ 1925634 h 2356508"/>
                <a:gd name="connsiteX11" fmla="*/ 1510719 w 3304884"/>
                <a:gd name="connsiteY11" fmla="*/ 1691579 h 2356508"/>
                <a:gd name="connsiteX12" fmla="*/ 1835204 w 3304884"/>
                <a:gd name="connsiteY12" fmla="*/ 1505400 h 2356508"/>
                <a:gd name="connsiteX13" fmla="*/ 2053301 w 3304884"/>
                <a:gd name="connsiteY13" fmla="*/ 1234109 h 2356508"/>
                <a:gd name="connsiteX14" fmla="*/ 2235939 w 3304884"/>
                <a:gd name="connsiteY14" fmla="*/ 861060 h 2356508"/>
                <a:gd name="connsiteX15" fmla="*/ 2171845 w 3304884"/>
                <a:gd name="connsiteY15" fmla="*/ 883026 h 2356508"/>
                <a:gd name="connsiteX16" fmla="*/ 2026704 w 3304884"/>
                <a:gd name="connsiteY16" fmla="*/ 883026 h 2356508"/>
                <a:gd name="connsiteX17" fmla="*/ 2877812 w 3304884"/>
                <a:gd name="connsiteY17" fmla="*/ 1 h 2356508"/>
                <a:gd name="connsiteX18" fmla="*/ 3022954 w 3304884"/>
                <a:gd name="connsiteY18" fmla="*/ 0 h 235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04884" h="2356508">
                  <a:moveTo>
                    <a:pt x="3022954" y="0"/>
                  </a:moveTo>
                  <a:lnTo>
                    <a:pt x="3304884" y="494708"/>
                  </a:lnTo>
                  <a:lnTo>
                    <a:pt x="2960656" y="612682"/>
                  </a:lnTo>
                  <a:lnTo>
                    <a:pt x="2870020" y="831162"/>
                  </a:lnTo>
                  <a:cubicBezTo>
                    <a:pt x="2827908" y="932673"/>
                    <a:pt x="2784466" y="1034630"/>
                    <a:pt x="2735705" y="1138358"/>
                  </a:cubicBezTo>
                  <a:cubicBezTo>
                    <a:pt x="2638182" y="1345817"/>
                    <a:pt x="2466187" y="1585190"/>
                    <a:pt x="2203762" y="1824565"/>
                  </a:cubicBezTo>
                  <a:cubicBezTo>
                    <a:pt x="1941336" y="2063939"/>
                    <a:pt x="1554791" y="2299768"/>
                    <a:pt x="1373930" y="2313952"/>
                  </a:cubicBezTo>
                  <a:cubicBezTo>
                    <a:pt x="1193070" y="2328137"/>
                    <a:pt x="554738" y="2342323"/>
                    <a:pt x="145142" y="2356508"/>
                  </a:cubicBezTo>
                  <a:lnTo>
                    <a:pt x="148309" y="2351667"/>
                  </a:lnTo>
                  <a:lnTo>
                    <a:pt x="0" y="2356508"/>
                  </a:lnTo>
                  <a:lnTo>
                    <a:pt x="281930" y="1925634"/>
                  </a:lnTo>
                  <a:lnTo>
                    <a:pt x="1510719" y="1691579"/>
                  </a:lnTo>
                  <a:cubicBezTo>
                    <a:pt x="1629520" y="1661436"/>
                    <a:pt x="1725269" y="1606469"/>
                    <a:pt x="1835204" y="1505400"/>
                  </a:cubicBezTo>
                  <a:cubicBezTo>
                    <a:pt x="1945139" y="1404330"/>
                    <a:pt x="1980602" y="1324538"/>
                    <a:pt x="2053301" y="1234109"/>
                  </a:cubicBezTo>
                  <a:lnTo>
                    <a:pt x="2235939" y="861060"/>
                  </a:lnTo>
                  <a:lnTo>
                    <a:pt x="2171845" y="883026"/>
                  </a:lnTo>
                  <a:lnTo>
                    <a:pt x="2026704" y="883026"/>
                  </a:lnTo>
                  <a:lnTo>
                    <a:pt x="2877812" y="1"/>
                  </a:lnTo>
                  <a:lnTo>
                    <a:pt x="302295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B067769-A67E-F1FB-0CCC-91386BE7D995}"/>
                </a:ext>
              </a:extLst>
            </p:cNvPr>
            <p:cNvSpPr/>
            <p:nvPr/>
          </p:nvSpPr>
          <p:spPr bwMode="auto">
            <a:xfrm>
              <a:off x="714374" y="1039997"/>
              <a:ext cx="1846373" cy="1377009"/>
            </a:xfrm>
            <a:custGeom>
              <a:avLst/>
              <a:gdLst>
                <a:gd name="connsiteX0" fmla="*/ 3435349 w 3771899"/>
                <a:gd name="connsiteY0" fmla="*/ 0 h 2813049"/>
                <a:gd name="connsiteX1" fmla="*/ 3771899 w 3771899"/>
                <a:gd name="connsiteY1" fmla="*/ 590550 h 2813049"/>
                <a:gd name="connsiteX2" fmla="*/ 3360982 w 3771899"/>
                <a:gd name="connsiteY2" fmla="*/ 731381 h 2813049"/>
                <a:gd name="connsiteX3" fmla="*/ 3252787 w 3771899"/>
                <a:gd name="connsiteY3" fmla="*/ 992188 h 2813049"/>
                <a:gd name="connsiteX4" fmla="*/ 3092450 w 3771899"/>
                <a:gd name="connsiteY4" fmla="*/ 1358900 h 2813049"/>
                <a:gd name="connsiteX5" fmla="*/ 2457450 w 3771899"/>
                <a:gd name="connsiteY5" fmla="*/ 2178049 h 2813049"/>
                <a:gd name="connsiteX6" fmla="*/ 1466850 w 3771899"/>
                <a:gd name="connsiteY6" fmla="*/ 2762249 h 2813049"/>
                <a:gd name="connsiteX7" fmla="*/ 0 w 3771899"/>
                <a:gd name="connsiteY7" fmla="*/ 2813049 h 2813049"/>
                <a:gd name="connsiteX8" fmla="*/ 336550 w 3771899"/>
                <a:gd name="connsiteY8" fmla="*/ 2298699 h 2813049"/>
                <a:gd name="connsiteX9" fmla="*/ 1803400 w 3771899"/>
                <a:gd name="connsiteY9" fmla="*/ 2019299 h 2813049"/>
                <a:gd name="connsiteX10" fmla="*/ 2190750 w 3771899"/>
                <a:gd name="connsiteY10" fmla="*/ 1797050 h 2813049"/>
                <a:gd name="connsiteX11" fmla="*/ 2451100 w 3771899"/>
                <a:gd name="connsiteY11" fmla="*/ 1473200 h 2813049"/>
                <a:gd name="connsiteX12" fmla="*/ 2704055 w 3771899"/>
                <a:gd name="connsiteY12" fmla="*/ 956525 h 2813049"/>
                <a:gd name="connsiteX13" fmla="*/ 2419350 w 3771899"/>
                <a:gd name="connsiteY13" fmla="*/ 1054100 h 2813049"/>
                <a:gd name="connsiteX14" fmla="*/ 3435349 w 3771899"/>
                <a:gd name="connsiteY14" fmla="*/ 0 h 281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71899" h="2813049">
                  <a:moveTo>
                    <a:pt x="3435349" y="0"/>
                  </a:moveTo>
                  <a:lnTo>
                    <a:pt x="3771899" y="590550"/>
                  </a:lnTo>
                  <a:lnTo>
                    <a:pt x="3360982" y="731381"/>
                  </a:lnTo>
                  <a:lnTo>
                    <a:pt x="3252787" y="992188"/>
                  </a:lnTo>
                  <a:cubicBezTo>
                    <a:pt x="3202516" y="1113366"/>
                    <a:pt x="3150658" y="1235075"/>
                    <a:pt x="3092450" y="1358900"/>
                  </a:cubicBezTo>
                  <a:cubicBezTo>
                    <a:pt x="2976033" y="1606550"/>
                    <a:pt x="2770716" y="1892299"/>
                    <a:pt x="2457450" y="2178049"/>
                  </a:cubicBezTo>
                  <a:cubicBezTo>
                    <a:pt x="2144183" y="2463799"/>
                    <a:pt x="1682750" y="2745316"/>
                    <a:pt x="1466850" y="2762249"/>
                  </a:cubicBezTo>
                  <a:cubicBezTo>
                    <a:pt x="1250950" y="2779182"/>
                    <a:pt x="488950" y="2796116"/>
                    <a:pt x="0" y="2813049"/>
                  </a:cubicBezTo>
                  <a:lnTo>
                    <a:pt x="336550" y="2298699"/>
                  </a:lnTo>
                  <a:lnTo>
                    <a:pt x="1803400" y="2019299"/>
                  </a:lnTo>
                  <a:cubicBezTo>
                    <a:pt x="1945217" y="1983316"/>
                    <a:pt x="2059517" y="1917700"/>
                    <a:pt x="2190750" y="1797050"/>
                  </a:cubicBezTo>
                  <a:cubicBezTo>
                    <a:pt x="2321983" y="1676399"/>
                    <a:pt x="2364317" y="1581149"/>
                    <a:pt x="2451100" y="1473200"/>
                  </a:cubicBezTo>
                  <a:lnTo>
                    <a:pt x="2704055" y="956525"/>
                  </a:lnTo>
                  <a:lnTo>
                    <a:pt x="2419350" y="1054100"/>
                  </a:lnTo>
                  <a:lnTo>
                    <a:pt x="34353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FB596C7-63B0-53A1-CEE1-F3A0532DA017}"/>
              </a:ext>
            </a:extLst>
          </p:cNvPr>
          <p:cNvGrpSpPr/>
          <p:nvPr/>
        </p:nvGrpSpPr>
        <p:grpSpPr>
          <a:xfrm>
            <a:off x="2858000" y="1039997"/>
            <a:ext cx="1931185" cy="1370792"/>
            <a:chOff x="2858000" y="1039997"/>
            <a:chExt cx="1931185" cy="1370792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526B206-C0BC-D2ED-DD0C-E98B0DDD480B}"/>
                </a:ext>
              </a:extLst>
            </p:cNvPr>
            <p:cNvSpPr/>
            <p:nvPr/>
          </p:nvSpPr>
          <p:spPr bwMode="auto">
            <a:xfrm>
              <a:off x="2858000" y="1039997"/>
              <a:ext cx="1931185" cy="1370792"/>
            </a:xfrm>
            <a:custGeom>
              <a:avLst/>
              <a:gdLst>
                <a:gd name="connsiteX0" fmla="*/ 3159740 w 3304883"/>
                <a:gd name="connsiteY0" fmla="*/ 0 h 2345868"/>
                <a:gd name="connsiteX1" fmla="*/ 3155894 w 3304883"/>
                <a:gd name="connsiteY1" fmla="*/ 6308 h 2345868"/>
                <a:gd name="connsiteX2" fmla="*/ 3304883 w 3304883"/>
                <a:gd name="connsiteY2" fmla="*/ 0 h 2345868"/>
                <a:gd name="connsiteX3" fmla="*/ 3038912 w 3304883"/>
                <a:gd name="connsiteY3" fmla="*/ 436192 h 2345868"/>
                <a:gd name="connsiteX4" fmla="*/ 1881937 w 3304883"/>
                <a:gd name="connsiteY4" fmla="*/ 640991 h 2345868"/>
                <a:gd name="connsiteX5" fmla="*/ 1467020 w 3304883"/>
                <a:gd name="connsiteY5" fmla="*/ 864406 h 2345868"/>
                <a:gd name="connsiteX6" fmla="*/ 1248924 w 3304883"/>
                <a:gd name="connsiteY6" fmla="*/ 1166284 h 2345868"/>
                <a:gd name="connsiteX7" fmla="*/ 1162018 w 3304883"/>
                <a:gd name="connsiteY7" fmla="*/ 1328804 h 2345868"/>
                <a:gd name="connsiteX8" fmla="*/ 1078401 w 3304883"/>
                <a:gd name="connsiteY8" fmla="*/ 1501102 h 2345868"/>
                <a:gd name="connsiteX9" fmla="*/ 1127719 w 3304883"/>
                <a:gd name="connsiteY9" fmla="*/ 1484120 h 2345868"/>
                <a:gd name="connsiteX10" fmla="*/ 1056406 w 3304883"/>
                <a:gd name="connsiteY10" fmla="*/ 1558654 h 2345868"/>
                <a:gd name="connsiteX11" fmla="*/ 1272861 w 3304883"/>
                <a:gd name="connsiteY11" fmla="*/ 1484120 h 2345868"/>
                <a:gd name="connsiteX12" fmla="*/ 448350 w 3304883"/>
                <a:gd name="connsiteY12" fmla="*/ 2345868 h 2345868"/>
                <a:gd name="connsiteX13" fmla="*/ 390152 w 3304883"/>
                <a:gd name="connsiteY13" fmla="*/ 2254997 h 2345868"/>
                <a:gd name="connsiteX14" fmla="*/ 303208 w 3304883"/>
                <a:gd name="connsiteY14" fmla="*/ 2345868 h 2345868"/>
                <a:gd name="connsiteX15" fmla="*/ 0 w 3304883"/>
                <a:gd name="connsiteY15" fmla="*/ 1872438 h 2345868"/>
                <a:gd name="connsiteX16" fmla="*/ 351508 w 3304883"/>
                <a:gd name="connsiteY16" fmla="*/ 1751401 h 2345868"/>
                <a:gd name="connsiteX17" fmla="*/ 387986 w 3304883"/>
                <a:gd name="connsiteY17" fmla="*/ 1662881 h 2345868"/>
                <a:gd name="connsiteX18" fmla="*/ 582477 w 3304883"/>
                <a:gd name="connsiteY18" fmla="*/ 1195540 h 2345868"/>
                <a:gd name="connsiteX19" fmla="*/ 1292622 w 3304883"/>
                <a:gd name="connsiteY19" fmla="*/ 369699 h 2345868"/>
                <a:gd name="connsiteX20" fmla="*/ 2062610 w 3304883"/>
                <a:gd name="connsiteY20" fmla="*/ 49203 h 2345868"/>
                <a:gd name="connsiteX21" fmla="*/ 3159740 w 3304883"/>
                <a:gd name="connsiteY21" fmla="*/ 0 h 2345868"/>
                <a:gd name="connsiteX0" fmla="*/ 3159740 w 3304883"/>
                <a:gd name="connsiteY0" fmla="*/ 0 h 2345868"/>
                <a:gd name="connsiteX1" fmla="*/ 3155894 w 3304883"/>
                <a:gd name="connsiteY1" fmla="*/ 6308 h 2345868"/>
                <a:gd name="connsiteX2" fmla="*/ 3304883 w 3304883"/>
                <a:gd name="connsiteY2" fmla="*/ 0 h 2345868"/>
                <a:gd name="connsiteX3" fmla="*/ 3038912 w 3304883"/>
                <a:gd name="connsiteY3" fmla="*/ 436192 h 2345868"/>
                <a:gd name="connsiteX4" fmla="*/ 1881937 w 3304883"/>
                <a:gd name="connsiteY4" fmla="*/ 640991 h 2345868"/>
                <a:gd name="connsiteX5" fmla="*/ 1467020 w 3304883"/>
                <a:gd name="connsiteY5" fmla="*/ 864406 h 2345868"/>
                <a:gd name="connsiteX6" fmla="*/ 1248924 w 3304883"/>
                <a:gd name="connsiteY6" fmla="*/ 1166284 h 2345868"/>
                <a:gd name="connsiteX7" fmla="*/ 1162018 w 3304883"/>
                <a:gd name="connsiteY7" fmla="*/ 1328804 h 2345868"/>
                <a:gd name="connsiteX8" fmla="*/ 1078401 w 3304883"/>
                <a:gd name="connsiteY8" fmla="*/ 1501102 h 2345868"/>
                <a:gd name="connsiteX9" fmla="*/ 1127719 w 3304883"/>
                <a:gd name="connsiteY9" fmla="*/ 1484120 h 2345868"/>
                <a:gd name="connsiteX10" fmla="*/ 1056406 w 3304883"/>
                <a:gd name="connsiteY10" fmla="*/ 1558654 h 2345868"/>
                <a:gd name="connsiteX11" fmla="*/ 1272861 w 3304883"/>
                <a:gd name="connsiteY11" fmla="*/ 1484120 h 2345868"/>
                <a:gd name="connsiteX12" fmla="*/ 448350 w 3304883"/>
                <a:gd name="connsiteY12" fmla="*/ 2345868 h 2345868"/>
                <a:gd name="connsiteX13" fmla="*/ 303208 w 3304883"/>
                <a:gd name="connsiteY13" fmla="*/ 2345868 h 2345868"/>
                <a:gd name="connsiteX14" fmla="*/ 0 w 3304883"/>
                <a:gd name="connsiteY14" fmla="*/ 1872438 h 2345868"/>
                <a:gd name="connsiteX15" fmla="*/ 351508 w 3304883"/>
                <a:gd name="connsiteY15" fmla="*/ 1751401 h 2345868"/>
                <a:gd name="connsiteX16" fmla="*/ 387986 w 3304883"/>
                <a:gd name="connsiteY16" fmla="*/ 1662881 h 2345868"/>
                <a:gd name="connsiteX17" fmla="*/ 582477 w 3304883"/>
                <a:gd name="connsiteY17" fmla="*/ 1195540 h 2345868"/>
                <a:gd name="connsiteX18" fmla="*/ 1292622 w 3304883"/>
                <a:gd name="connsiteY18" fmla="*/ 369699 h 2345868"/>
                <a:gd name="connsiteX19" fmla="*/ 2062610 w 3304883"/>
                <a:gd name="connsiteY19" fmla="*/ 49203 h 2345868"/>
                <a:gd name="connsiteX20" fmla="*/ 3159740 w 3304883"/>
                <a:gd name="connsiteY20" fmla="*/ 0 h 2345868"/>
                <a:gd name="connsiteX0" fmla="*/ 3159740 w 3304883"/>
                <a:gd name="connsiteY0" fmla="*/ 0 h 2345868"/>
                <a:gd name="connsiteX1" fmla="*/ 3155894 w 3304883"/>
                <a:gd name="connsiteY1" fmla="*/ 6308 h 2345868"/>
                <a:gd name="connsiteX2" fmla="*/ 3304883 w 3304883"/>
                <a:gd name="connsiteY2" fmla="*/ 0 h 2345868"/>
                <a:gd name="connsiteX3" fmla="*/ 3038912 w 3304883"/>
                <a:gd name="connsiteY3" fmla="*/ 436192 h 2345868"/>
                <a:gd name="connsiteX4" fmla="*/ 1881937 w 3304883"/>
                <a:gd name="connsiteY4" fmla="*/ 640991 h 2345868"/>
                <a:gd name="connsiteX5" fmla="*/ 1467020 w 3304883"/>
                <a:gd name="connsiteY5" fmla="*/ 864406 h 2345868"/>
                <a:gd name="connsiteX6" fmla="*/ 1248924 w 3304883"/>
                <a:gd name="connsiteY6" fmla="*/ 1166284 h 2345868"/>
                <a:gd name="connsiteX7" fmla="*/ 1162018 w 3304883"/>
                <a:gd name="connsiteY7" fmla="*/ 1328804 h 2345868"/>
                <a:gd name="connsiteX8" fmla="*/ 1078401 w 3304883"/>
                <a:gd name="connsiteY8" fmla="*/ 1501102 h 2345868"/>
                <a:gd name="connsiteX9" fmla="*/ 1127719 w 3304883"/>
                <a:gd name="connsiteY9" fmla="*/ 1484120 h 2345868"/>
                <a:gd name="connsiteX10" fmla="*/ 1272861 w 3304883"/>
                <a:gd name="connsiteY10" fmla="*/ 1484120 h 2345868"/>
                <a:gd name="connsiteX11" fmla="*/ 448350 w 3304883"/>
                <a:gd name="connsiteY11" fmla="*/ 2345868 h 2345868"/>
                <a:gd name="connsiteX12" fmla="*/ 303208 w 3304883"/>
                <a:gd name="connsiteY12" fmla="*/ 2345868 h 2345868"/>
                <a:gd name="connsiteX13" fmla="*/ 0 w 3304883"/>
                <a:gd name="connsiteY13" fmla="*/ 1872438 h 2345868"/>
                <a:gd name="connsiteX14" fmla="*/ 351508 w 3304883"/>
                <a:gd name="connsiteY14" fmla="*/ 1751401 h 2345868"/>
                <a:gd name="connsiteX15" fmla="*/ 387986 w 3304883"/>
                <a:gd name="connsiteY15" fmla="*/ 1662881 h 2345868"/>
                <a:gd name="connsiteX16" fmla="*/ 582477 w 3304883"/>
                <a:gd name="connsiteY16" fmla="*/ 1195540 h 2345868"/>
                <a:gd name="connsiteX17" fmla="*/ 1292622 w 3304883"/>
                <a:gd name="connsiteY17" fmla="*/ 369699 h 2345868"/>
                <a:gd name="connsiteX18" fmla="*/ 2062610 w 3304883"/>
                <a:gd name="connsiteY18" fmla="*/ 49203 h 2345868"/>
                <a:gd name="connsiteX19" fmla="*/ 3159740 w 3304883"/>
                <a:gd name="connsiteY19" fmla="*/ 0 h 2345868"/>
                <a:gd name="connsiteX0" fmla="*/ 3159740 w 3304883"/>
                <a:gd name="connsiteY0" fmla="*/ 0 h 2345868"/>
                <a:gd name="connsiteX1" fmla="*/ 3304883 w 3304883"/>
                <a:gd name="connsiteY1" fmla="*/ 0 h 2345868"/>
                <a:gd name="connsiteX2" fmla="*/ 3038912 w 3304883"/>
                <a:gd name="connsiteY2" fmla="*/ 436192 h 2345868"/>
                <a:gd name="connsiteX3" fmla="*/ 1881937 w 3304883"/>
                <a:gd name="connsiteY3" fmla="*/ 640991 h 2345868"/>
                <a:gd name="connsiteX4" fmla="*/ 1467020 w 3304883"/>
                <a:gd name="connsiteY4" fmla="*/ 864406 h 2345868"/>
                <a:gd name="connsiteX5" fmla="*/ 1248924 w 3304883"/>
                <a:gd name="connsiteY5" fmla="*/ 1166284 h 2345868"/>
                <a:gd name="connsiteX6" fmla="*/ 1162018 w 3304883"/>
                <a:gd name="connsiteY6" fmla="*/ 1328804 h 2345868"/>
                <a:gd name="connsiteX7" fmla="*/ 1078401 w 3304883"/>
                <a:gd name="connsiteY7" fmla="*/ 1501102 h 2345868"/>
                <a:gd name="connsiteX8" fmla="*/ 1127719 w 3304883"/>
                <a:gd name="connsiteY8" fmla="*/ 1484120 h 2345868"/>
                <a:gd name="connsiteX9" fmla="*/ 1272861 w 3304883"/>
                <a:gd name="connsiteY9" fmla="*/ 1484120 h 2345868"/>
                <a:gd name="connsiteX10" fmla="*/ 448350 w 3304883"/>
                <a:gd name="connsiteY10" fmla="*/ 2345868 h 2345868"/>
                <a:gd name="connsiteX11" fmla="*/ 303208 w 3304883"/>
                <a:gd name="connsiteY11" fmla="*/ 2345868 h 2345868"/>
                <a:gd name="connsiteX12" fmla="*/ 0 w 3304883"/>
                <a:gd name="connsiteY12" fmla="*/ 1872438 h 2345868"/>
                <a:gd name="connsiteX13" fmla="*/ 351508 w 3304883"/>
                <a:gd name="connsiteY13" fmla="*/ 1751401 h 2345868"/>
                <a:gd name="connsiteX14" fmla="*/ 387986 w 3304883"/>
                <a:gd name="connsiteY14" fmla="*/ 1662881 h 2345868"/>
                <a:gd name="connsiteX15" fmla="*/ 582477 w 3304883"/>
                <a:gd name="connsiteY15" fmla="*/ 1195540 h 2345868"/>
                <a:gd name="connsiteX16" fmla="*/ 1292622 w 3304883"/>
                <a:gd name="connsiteY16" fmla="*/ 369699 h 2345868"/>
                <a:gd name="connsiteX17" fmla="*/ 2062610 w 3304883"/>
                <a:gd name="connsiteY17" fmla="*/ 49203 h 2345868"/>
                <a:gd name="connsiteX18" fmla="*/ 3159740 w 3304883"/>
                <a:gd name="connsiteY18" fmla="*/ 0 h 2345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04883" h="2345868">
                  <a:moveTo>
                    <a:pt x="3159740" y="0"/>
                  </a:moveTo>
                  <a:lnTo>
                    <a:pt x="3304883" y="0"/>
                  </a:lnTo>
                  <a:lnTo>
                    <a:pt x="3038912" y="436192"/>
                  </a:lnTo>
                  <a:lnTo>
                    <a:pt x="1881937" y="640991"/>
                  </a:lnTo>
                  <a:cubicBezTo>
                    <a:pt x="1667830" y="676452"/>
                    <a:pt x="1572523" y="776858"/>
                    <a:pt x="1467020" y="864406"/>
                  </a:cubicBezTo>
                  <a:cubicBezTo>
                    <a:pt x="1361517" y="951955"/>
                    <a:pt x="1325612" y="1035514"/>
                    <a:pt x="1248924" y="1166284"/>
                  </a:cubicBezTo>
                  <a:cubicBezTo>
                    <a:pt x="1220166" y="1215322"/>
                    <a:pt x="1191408" y="1270033"/>
                    <a:pt x="1162018" y="1328804"/>
                  </a:cubicBezTo>
                  <a:lnTo>
                    <a:pt x="1078401" y="1501102"/>
                  </a:lnTo>
                  <a:lnTo>
                    <a:pt x="1127719" y="1484120"/>
                  </a:lnTo>
                  <a:lnTo>
                    <a:pt x="1272861" y="1484120"/>
                  </a:lnTo>
                  <a:lnTo>
                    <a:pt x="448350" y="2345868"/>
                  </a:lnTo>
                  <a:lnTo>
                    <a:pt x="303208" y="2345868"/>
                  </a:lnTo>
                  <a:lnTo>
                    <a:pt x="0" y="1872438"/>
                  </a:lnTo>
                  <a:lnTo>
                    <a:pt x="351508" y="1751401"/>
                  </a:lnTo>
                  <a:lnTo>
                    <a:pt x="387986" y="1662881"/>
                  </a:lnTo>
                  <a:cubicBezTo>
                    <a:pt x="458800" y="1490270"/>
                    <a:pt x="532608" y="1309243"/>
                    <a:pt x="582477" y="1195540"/>
                  </a:cubicBezTo>
                  <a:cubicBezTo>
                    <a:pt x="648970" y="1043938"/>
                    <a:pt x="1014017" y="588682"/>
                    <a:pt x="1292622" y="369699"/>
                  </a:cubicBezTo>
                  <a:cubicBezTo>
                    <a:pt x="1571226" y="150718"/>
                    <a:pt x="1863131" y="54967"/>
                    <a:pt x="2062610" y="49203"/>
                  </a:cubicBezTo>
                  <a:cubicBezTo>
                    <a:pt x="2262089" y="43441"/>
                    <a:pt x="2737732" y="15958"/>
                    <a:pt x="315974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CC1F74C-4396-F851-5D31-62A71C7C5B68}"/>
                </a:ext>
              </a:extLst>
            </p:cNvPr>
            <p:cNvSpPr/>
            <p:nvPr/>
          </p:nvSpPr>
          <p:spPr bwMode="auto">
            <a:xfrm>
              <a:off x="2858000" y="1039997"/>
              <a:ext cx="1846373" cy="1370792"/>
            </a:xfrm>
            <a:custGeom>
              <a:avLst/>
              <a:gdLst>
                <a:gd name="connsiteX0" fmla="*/ 3771899 w 3771899"/>
                <a:gd name="connsiteY0" fmla="*/ 0 h 2800349"/>
                <a:gd name="connsiteX1" fmla="*/ 3454399 w 3771899"/>
                <a:gd name="connsiteY1" fmla="*/ 520700 h 2800349"/>
                <a:gd name="connsiteX2" fmla="*/ 2073276 w 3771899"/>
                <a:gd name="connsiteY2" fmla="*/ 765175 h 2800349"/>
                <a:gd name="connsiteX3" fmla="*/ 1577975 w 3771899"/>
                <a:gd name="connsiteY3" fmla="*/ 1031874 h 2800349"/>
                <a:gd name="connsiteX4" fmla="*/ 1317626 w 3771899"/>
                <a:gd name="connsiteY4" fmla="*/ 1392236 h 2800349"/>
                <a:gd name="connsiteX5" fmla="*/ 1105619 w 3771899"/>
                <a:gd name="connsiteY5" fmla="*/ 1809327 h 2800349"/>
                <a:gd name="connsiteX6" fmla="*/ 1079437 w 3771899"/>
                <a:gd name="connsiteY6" fmla="*/ 1863506 h 2800349"/>
                <a:gd name="connsiteX7" fmla="*/ 1346200 w 3771899"/>
                <a:gd name="connsiteY7" fmla="*/ 1771649 h 2800349"/>
                <a:gd name="connsiteX8" fmla="*/ 361951 w 3771899"/>
                <a:gd name="connsiteY8" fmla="*/ 2800349 h 2800349"/>
                <a:gd name="connsiteX9" fmla="*/ 0 w 3771899"/>
                <a:gd name="connsiteY9" fmla="*/ 2235199 h 2800349"/>
                <a:gd name="connsiteX10" fmla="*/ 419608 w 3771899"/>
                <a:gd name="connsiteY10" fmla="*/ 2090712 h 2800349"/>
                <a:gd name="connsiteX11" fmla="*/ 463153 w 3771899"/>
                <a:gd name="connsiteY11" fmla="*/ 1985043 h 2800349"/>
                <a:gd name="connsiteX12" fmla="*/ 695325 w 3771899"/>
                <a:gd name="connsiteY12" fmla="*/ 1427161 h 2800349"/>
                <a:gd name="connsiteX13" fmla="*/ 1543050 w 3771899"/>
                <a:gd name="connsiteY13" fmla="*/ 441324 h 2800349"/>
                <a:gd name="connsiteX14" fmla="*/ 2462212 w 3771899"/>
                <a:gd name="connsiteY14" fmla="*/ 58737 h 2800349"/>
                <a:gd name="connsiteX15" fmla="*/ 3771899 w 3771899"/>
                <a:gd name="connsiteY15" fmla="*/ 0 h 2800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71899" h="2800349">
                  <a:moveTo>
                    <a:pt x="3771899" y="0"/>
                  </a:moveTo>
                  <a:lnTo>
                    <a:pt x="3454399" y="520700"/>
                  </a:lnTo>
                  <a:lnTo>
                    <a:pt x="2073276" y="765175"/>
                  </a:lnTo>
                  <a:cubicBezTo>
                    <a:pt x="1817689" y="807507"/>
                    <a:pt x="1703917" y="927365"/>
                    <a:pt x="1577975" y="1031874"/>
                  </a:cubicBezTo>
                  <a:cubicBezTo>
                    <a:pt x="1452032" y="1136384"/>
                    <a:pt x="1409171" y="1236132"/>
                    <a:pt x="1317626" y="1392236"/>
                  </a:cubicBezTo>
                  <a:cubicBezTo>
                    <a:pt x="1248966" y="1509314"/>
                    <a:pt x="1180306" y="1653480"/>
                    <a:pt x="1105619" y="1809327"/>
                  </a:cubicBezTo>
                  <a:lnTo>
                    <a:pt x="1079437" y="1863506"/>
                  </a:lnTo>
                  <a:lnTo>
                    <a:pt x="1346200" y="1771649"/>
                  </a:lnTo>
                  <a:lnTo>
                    <a:pt x="361951" y="2800349"/>
                  </a:lnTo>
                  <a:lnTo>
                    <a:pt x="0" y="2235199"/>
                  </a:lnTo>
                  <a:lnTo>
                    <a:pt x="419608" y="2090712"/>
                  </a:lnTo>
                  <a:lnTo>
                    <a:pt x="463153" y="1985043"/>
                  </a:lnTo>
                  <a:cubicBezTo>
                    <a:pt x="547687" y="1778991"/>
                    <a:pt x="635794" y="1562892"/>
                    <a:pt x="695325" y="1427161"/>
                  </a:cubicBezTo>
                  <a:cubicBezTo>
                    <a:pt x="774700" y="1246187"/>
                    <a:pt x="1210470" y="702732"/>
                    <a:pt x="1543050" y="441324"/>
                  </a:cubicBezTo>
                  <a:cubicBezTo>
                    <a:pt x="1875630" y="179917"/>
                    <a:pt x="2224087" y="65616"/>
                    <a:pt x="2462212" y="58737"/>
                  </a:cubicBezTo>
                  <a:cubicBezTo>
                    <a:pt x="2700337" y="51858"/>
                    <a:pt x="3268132" y="19050"/>
                    <a:pt x="377189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881B1E4-07C1-AC63-DD08-8ABB05A43893}"/>
              </a:ext>
            </a:extLst>
          </p:cNvPr>
          <p:cNvGrpSpPr/>
          <p:nvPr/>
        </p:nvGrpSpPr>
        <p:grpSpPr>
          <a:xfrm>
            <a:off x="7332803" y="773297"/>
            <a:ext cx="1461823" cy="1843265"/>
            <a:chOff x="7332803" y="773297"/>
            <a:chExt cx="1461823" cy="1843265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9D6197A-FCE2-499C-3C18-BF1F5FD85C5E}"/>
                </a:ext>
              </a:extLst>
            </p:cNvPr>
            <p:cNvSpPr/>
            <p:nvPr/>
          </p:nvSpPr>
          <p:spPr bwMode="auto">
            <a:xfrm>
              <a:off x="7332803" y="773297"/>
              <a:ext cx="1461823" cy="1843265"/>
            </a:xfrm>
            <a:custGeom>
              <a:avLst/>
              <a:gdLst>
                <a:gd name="connsiteX0" fmla="*/ 510666 w 2501652"/>
                <a:gd name="connsiteY0" fmla="*/ 0 h 3154423"/>
                <a:gd name="connsiteX1" fmla="*/ 534646 w 2501652"/>
                <a:gd name="connsiteY1" fmla="*/ 71940 h 3154423"/>
                <a:gd name="connsiteX2" fmla="*/ 655809 w 2501652"/>
                <a:gd name="connsiteY2" fmla="*/ 0 h 3154423"/>
                <a:gd name="connsiteX3" fmla="*/ 770801 w 2501652"/>
                <a:gd name="connsiteY3" fmla="*/ 344975 h 3154423"/>
                <a:gd name="connsiteX4" fmla="*/ 894020 w 2501652"/>
                <a:gd name="connsiteY4" fmla="*/ 401284 h 3154423"/>
                <a:gd name="connsiteX5" fmla="*/ 1395210 w 2501652"/>
                <a:gd name="connsiteY5" fmla="*/ 627693 h 3154423"/>
                <a:gd name="connsiteX6" fmla="*/ 2145250 w 2501652"/>
                <a:gd name="connsiteY6" fmla="*/ 1276664 h 3154423"/>
                <a:gd name="connsiteX7" fmla="*/ 2469736 w 2501652"/>
                <a:gd name="connsiteY7" fmla="*/ 1952232 h 3154423"/>
                <a:gd name="connsiteX8" fmla="*/ 2501652 w 2501652"/>
                <a:gd name="connsiteY8" fmla="*/ 3154423 h 3154423"/>
                <a:gd name="connsiteX9" fmla="*/ 2353931 w 2501652"/>
                <a:gd name="connsiteY9" fmla="*/ 3059590 h 3154423"/>
                <a:gd name="connsiteX10" fmla="*/ 2356509 w 2501652"/>
                <a:gd name="connsiteY10" fmla="*/ 3154423 h 3154423"/>
                <a:gd name="connsiteX11" fmla="*/ 1925635 w 2501652"/>
                <a:gd name="connsiteY11" fmla="*/ 2877813 h 3154423"/>
                <a:gd name="connsiteX12" fmla="*/ 1739455 w 2501652"/>
                <a:gd name="connsiteY12" fmla="*/ 1744774 h 3154423"/>
                <a:gd name="connsiteX13" fmla="*/ 1553275 w 2501652"/>
                <a:gd name="connsiteY13" fmla="*/ 1388372 h 3154423"/>
                <a:gd name="connsiteX14" fmla="*/ 1244748 w 2501652"/>
                <a:gd name="connsiteY14" fmla="*/ 1127720 h 3154423"/>
                <a:gd name="connsiteX15" fmla="*/ 999378 w 2501652"/>
                <a:gd name="connsiteY15" fmla="*/ 988420 h 3154423"/>
                <a:gd name="connsiteX16" fmla="*/ 982288 w 2501652"/>
                <a:gd name="connsiteY16" fmla="*/ 979438 h 3154423"/>
                <a:gd name="connsiteX17" fmla="*/ 1038808 w 2501652"/>
                <a:gd name="connsiteY17" fmla="*/ 1148997 h 3154423"/>
                <a:gd name="connsiteX18" fmla="*/ 826773 w 2501652"/>
                <a:gd name="connsiteY18" fmla="*/ 948320 h 3154423"/>
                <a:gd name="connsiteX19" fmla="*/ 893665 w 2501652"/>
                <a:gd name="connsiteY19" fmla="*/ 1148997 h 3154423"/>
                <a:gd name="connsiteX20" fmla="*/ 0 w 2501652"/>
                <a:gd name="connsiteY20" fmla="*/ 303207 h 3154423"/>
                <a:gd name="connsiteX21" fmla="*/ 510666 w 2501652"/>
                <a:gd name="connsiteY21" fmla="*/ 0 h 3154423"/>
                <a:gd name="connsiteX0" fmla="*/ 510666 w 2501652"/>
                <a:gd name="connsiteY0" fmla="*/ 0 h 3154423"/>
                <a:gd name="connsiteX1" fmla="*/ 655809 w 2501652"/>
                <a:gd name="connsiteY1" fmla="*/ 0 h 3154423"/>
                <a:gd name="connsiteX2" fmla="*/ 770801 w 2501652"/>
                <a:gd name="connsiteY2" fmla="*/ 344975 h 3154423"/>
                <a:gd name="connsiteX3" fmla="*/ 894020 w 2501652"/>
                <a:gd name="connsiteY3" fmla="*/ 401284 h 3154423"/>
                <a:gd name="connsiteX4" fmla="*/ 1395210 w 2501652"/>
                <a:gd name="connsiteY4" fmla="*/ 627693 h 3154423"/>
                <a:gd name="connsiteX5" fmla="*/ 2145250 w 2501652"/>
                <a:gd name="connsiteY5" fmla="*/ 1276664 h 3154423"/>
                <a:gd name="connsiteX6" fmla="*/ 2469736 w 2501652"/>
                <a:gd name="connsiteY6" fmla="*/ 1952232 h 3154423"/>
                <a:gd name="connsiteX7" fmla="*/ 2501652 w 2501652"/>
                <a:gd name="connsiteY7" fmla="*/ 3154423 h 3154423"/>
                <a:gd name="connsiteX8" fmla="*/ 2353931 w 2501652"/>
                <a:gd name="connsiteY8" fmla="*/ 3059590 h 3154423"/>
                <a:gd name="connsiteX9" fmla="*/ 2356509 w 2501652"/>
                <a:gd name="connsiteY9" fmla="*/ 3154423 h 3154423"/>
                <a:gd name="connsiteX10" fmla="*/ 1925635 w 2501652"/>
                <a:gd name="connsiteY10" fmla="*/ 2877813 h 3154423"/>
                <a:gd name="connsiteX11" fmla="*/ 1739455 w 2501652"/>
                <a:gd name="connsiteY11" fmla="*/ 1744774 h 3154423"/>
                <a:gd name="connsiteX12" fmla="*/ 1553275 w 2501652"/>
                <a:gd name="connsiteY12" fmla="*/ 1388372 h 3154423"/>
                <a:gd name="connsiteX13" fmla="*/ 1244748 w 2501652"/>
                <a:gd name="connsiteY13" fmla="*/ 1127720 h 3154423"/>
                <a:gd name="connsiteX14" fmla="*/ 999378 w 2501652"/>
                <a:gd name="connsiteY14" fmla="*/ 988420 h 3154423"/>
                <a:gd name="connsiteX15" fmla="*/ 982288 w 2501652"/>
                <a:gd name="connsiteY15" fmla="*/ 979438 h 3154423"/>
                <a:gd name="connsiteX16" fmla="*/ 1038808 w 2501652"/>
                <a:gd name="connsiteY16" fmla="*/ 1148997 h 3154423"/>
                <a:gd name="connsiteX17" fmla="*/ 826773 w 2501652"/>
                <a:gd name="connsiteY17" fmla="*/ 948320 h 3154423"/>
                <a:gd name="connsiteX18" fmla="*/ 893665 w 2501652"/>
                <a:gd name="connsiteY18" fmla="*/ 1148997 h 3154423"/>
                <a:gd name="connsiteX19" fmla="*/ 0 w 2501652"/>
                <a:gd name="connsiteY19" fmla="*/ 303207 h 3154423"/>
                <a:gd name="connsiteX20" fmla="*/ 510666 w 2501652"/>
                <a:gd name="connsiteY20" fmla="*/ 0 h 3154423"/>
                <a:gd name="connsiteX0" fmla="*/ 510666 w 2501652"/>
                <a:gd name="connsiteY0" fmla="*/ 0 h 3154423"/>
                <a:gd name="connsiteX1" fmla="*/ 655809 w 2501652"/>
                <a:gd name="connsiteY1" fmla="*/ 0 h 3154423"/>
                <a:gd name="connsiteX2" fmla="*/ 770801 w 2501652"/>
                <a:gd name="connsiteY2" fmla="*/ 344975 h 3154423"/>
                <a:gd name="connsiteX3" fmla="*/ 894020 w 2501652"/>
                <a:gd name="connsiteY3" fmla="*/ 401284 h 3154423"/>
                <a:gd name="connsiteX4" fmla="*/ 1395210 w 2501652"/>
                <a:gd name="connsiteY4" fmla="*/ 627693 h 3154423"/>
                <a:gd name="connsiteX5" fmla="*/ 2145250 w 2501652"/>
                <a:gd name="connsiteY5" fmla="*/ 1276664 h 3154423"/>
                <a:gd name="connsiteX6" fmla="*/ 2469736 w 2501652"/>
                <a:gd name="connsiteY6" fmla="*/ 1952232 h 3154423"/>
                <a:gd name="connsiteX7" fmla="*/ 2501652 w 2501652"/>
                <a:gd name="connsiteY7" fmla="*/ 3154423 h 3154423"/>
                <a:gd name="connsiteX8" fmla="*/ 2353931 w 2501652"/>
                <a:gd name="connsiteY8" fmla="*/ 3059590 h 3154423"/>
                <a:gd name="connsiteX9" fmla="*/ 2356509 w 2501652"/>
                <a:gd name="connsiteY9" fmla="*/ 3154423 h 3154423"/>
                <a:gd name="connsiteX10" fmla="*/ 1925635 w 2501652"/>
                <a:gd name="connsiteY10" fmla="*/ 2877813 h 3154423"/>
                <a:gd name="connsiteX11" fmla="*/ 1739455 w 2501652"/>
                <a:gd name="connsiteY11" fmla="*/ 1744774 h 3154423"/>
                <a:gd name="connsiteX12" fmla="*/ 1553275 w 2501652"/>
                <a:gd name="connsiteY12" fmla="*/ 1388372 h 3154423"/>
                <a:gd name="connsiteX13" fmla="*/ 1244748 w 2501652"/>
                <a:gd name="connsiteY13" fmla="*/ 1127720 h 3154423"/>
                <a:gd name="connsiteX14" fmla="*/ 999378 w 2501652"/>
                <a:gd name="connsiteY14" fmla="*/ 988420 h 3154423"/>
                <a:gd name="connsiteX15" fmla="*/ 982288 w 2501652"/>
                <a:gd name="connsiteY15" fmla="*/ 979438 h 3154423"/>
                <a:gd name="connsiteX16" fmla="*/ 1038808 w 2501652"/>
                <a:gd name="connsiteY16" fmla="*/ 1148997 h 3154423"/>
                <a:gd name="connsiteX17" fmla="*/ 893665 w 2501652"/>
                <a:gd name="connsiteY17" fmla="*/ 1148997 h 3154423"/>
                <a:gd name="connsiteX18" fmla="*/ 0 w 2501652"/>
                <a:gd name="connsiteY18" fmla="*/ 303207 h 3154423"/>
                <a:gd name="connsiteX19" fmla="*/ 510666 w 2501652"/>
                <a:gd name="connsiteY19" fmla="*/ 0 h 3154423"/>
                <a:gd name="connsiteX0" fmla="*/ 510666 w 2501652"/>
                <a:gd name="connsiteY0" fmla="*/ 0 h 3154423"/>
                <a:gd name="connsiteX1" fmla="*/ 655809 w 2501652"/>
                <a:gd name="connsiteY1" fmla="*/ 0 h 3154423"/>
                <a:gd name="connsiteX2" fmla="*/ 770801 w 2501652"/>
                <a:gd name="connsiteY2" fmla="*/ 344975 h 3154423"/>
                <a:gd name="connsiteX3" fmla="*/ 894020 w 2501652"/>
                <a:gd name="connsiteY3" fmla="*/ 401284 h 3154423"/>
                <a:gd name="connsiteX4" fmla="*/ 1395210 w 2501652"/>
                <a:gd name="connsiteY4" fmla="*/ 627693 h 3154423"/>
                <a:gd name="connsiteX5" fmla="*/ 2145250 w 2501652"/>
                <a:gd name="connsiteY5" fmla="*/ 1276664 h 3154423"/>
                <a:gd name="connsiteX6" fmla="*/ 2469736 w 2501652"/>
                <a:gd name="connsiteY6" fmla="*/ 1952232 h 3154423"/>
                <a:gd name="connsiteX7" fmla="*/ 2501652 w 2501652"/>
                <a:gd name="connsiteY7" fmla="*/ 3154423 h 3154423"/>
                <a:gd name="connsiteX8" fmla="*/ 2356509 w 2501652"/>
                <a:gd name="connsiteY8" fmla="*/ 3154423 h 3154423"/>
                <a:gd name="connsiteX9" fmla="*/ 1925635 w 2501652"/>
                <a:gd name="connsiteY9" fmla="*/ 2877813 h 3154423"/>
                <a:gd name="connsiteX10" fmla="*/ 1739455 w 2501652"/>
                <a:gd name="connsiteY10" fmla="*/ 1744774 h 3154423"/>
                <a:gd name="connsiteX11" fmla="*/ 1553275 w 2501652"/>
                <a:gd name="connsiteY11" fmla="*/ 1388372 h 3154423"/>
                <a:gd name="connsiteX12" fmla="*/ 1244748 w 2501652"/>
                <a:gd name="connsiteY12" fmla="*/ 1127720 h 3154423"/>
                <a:gd name="connsiteX13" fmla="*/ 999378 w 2501652"/>
                <a:gd name="connsiteY13" fmla="*/ 988420 h 3154423"/>
                <a:gd name="connsiteX14" fmla="*/ 982288 w 2501652"/>
                <a:gd name="connsiteY14" fmla="*/ 979438 h 3154423"/>
                <a:gd name="connsiteX15" fmla="*/ 1038808 w 2501652"/>
                <a:gd name="connsiteY15" fmla="*/ 1148997 h 3154423"/>
                <a:gd name="connsiteX16" fmla="*/ 893665 w 2501652"/>
                <a:gd name="connsiteY16" fmla="*/ 1148997 h 3154423"/>
                <a:gd name="connsiteX17" fmla="*/ 0 w 2501652"/>
                <a:gd name="connsiteY17" fmla="*/ 303207 h 3154423"/>
                <a:gd name="connsiteX18" fmla="*/ 510666 w 2501652"/>
                <a:gd name="connsiteY18" fmla="*/ 0 h 315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1652" h="3154423">
                  <a:moveTo>
                    <a:pt x="510666" y="0"/>
                  </a:moveTo>
                  <a:lnTo>
                    <a:pt x="655809" y="0"/>
                  </a:lnTo>
                  <a:lnTo>
                    <a:pt x="770801" y="344975"/>
                  </a:lnTo>
                  <a:lnTo>
                    <a:pt x="894020" y="401284"/>
                  </a:lnTo>
                  <a:lnTo>
                    <a:pt x="1395210" y="627693"/>
                  </a:lnTo>
                  <a:cubicBezTo>
                    <a:pt x="1554793" y="695072"/>
                    <a:pt x="1936019" y="998280"/>
                    <a:pt x="2145250" y="1276664"/>
                  </a:cubicBezTo>
                  <a:cubicBezTo>
                    <a:pt x="2354481" y="1555048"/>
                    <a:pt x="2467962" y="1790875"/>
                    <a:pt x="2469736" y="1952232"/>
                  </a:cubicBezTo>
                  <a:cubicBezTo>
                    <a:pt x="2471509" y="2113588"/>
                    <a:pt x="2491013" y="2753692"/>
                    <a:pt x="2501652" y="3154423"/>
                  </a:cubicBezTo>
                  <a:lnTo>
                    <a:pt x="2356509" y="3154423"/>
                  </a:lnTo>
                  <a:lnTo>
                    <a:pt x="1925635" y="2877813"/>
                  </a:lnTo>
                  <a:cubicBezTo>
                    <a:pt x="1863575" y="2500133"/>
                    <a:pt x="1774918" y="1881306"/>
                    <a:pt x="1739455" y="1744774"/>
                  </a:cubicBezTo>
                  <a:cubicBezTo>
                    <a:pt x="1703992" y="1608242"/>
                    <a:pt x="1645479" y="1505399"/>
                    <a:pt x="1553275" y="1388372"/>
                  </a:cubicBezTo>
                  <a:cubicBezTo>
                    <a:pt x="1461071" y="1271344"/>
                    <a:pt x="1322766" y="1184460"/>
                    <a:pt x="1244748" y="1127720"/>
                  </a:cubicBezTo>
                  <a:cubicBezTo>
                    <a:pt x="1200862" y="1095804"/>
                    <a:pt x="1104240" y="1043690"/>
                    <a:pt x="999378" y="988420"/>
                  </a:cubicBezTo>
                  <a:lnTo>
                    <a:pt x="982288" y="979438"/>
                  </a:lnTo>
                  <a:lnTo>
                    <a:pt x="1038808" y="1148997"/>
                  </a:lnTo>
                  <a:lnTo>
                    <a:pt x="893665" y="1148997"/>
                  </a:lnTo>
                  <a:lnTo>
                    <a:pt x="0" y="303207"/>
                  </a:lnTo>
                  <a:lnTo>
                    <a:pt x="51066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251076F-89D9-7F92-D5A0-81B013501213}"/>
                </a:ext>
              </a:extLst>
            </p:cNvPr>
            <p:cNvSpPr/>
            <p:nvPr/>
          </p:nvSpPr>
          <p:spPr bwMode="auto">
            <a:xfrm>
              <a:off x="7332803" y="773297"/>
              <a:ext cx="1377009" cy="1843265"/>
            </a:xfrm>
            <a:custGeom>
              <a:avLst/>
              <a:gdLst>
                <a:gd name="connsiteX0" fmla="*/ 609600 w 2813050"/>
                <a:gd name="connsiteY0" fmla="*/ 0 h 3765550"/>
                <a:gd name="connsiteX1" fmla="*/ 746870 w 2813050"/>
                <a:gd name="connsiteY1" fmla="*/ 411810 h 3765550"/>
                <a:gd name="connsiteX2" fmla="*/ 893961 w 2813050"/>
                <a:gd name="connsiteY2" fmla="*/ 479028 h 3765550"/>
                <a:gd name="connsiteX3" fmla="*/ 1492250 w 2813050"/>
                <a:gd name="connsiteY3" fmla="*/ 749300 h 3765550"/>
                <a:gd name="connsiteX4" fmla="*/ 2387600 w 2813050"/>
                <a:gd name="connsiteY4" fmla="*/ 1524000 h 3765550"/>
                <a:gd name="connsiteX5" fmla="*/ 2774950 w 2813050"/>
                <a:gd name="connsiteY5" fmla="*/ 2330450 h 3765550"/>
                <a:gd name="connsiteX6" fmla="*/ 2813050 w 2813050"/>
                <a:gd name="connsiteY6" fmla="*/ 3765550 h 3765550"/>
                <a:gd name="connsiteX7" fmla="*/ 2298700 w 2813050"/>
                <a:gd name="connsiteY7" fmla="*/ 3435350 h 3765550"/>
                <a:gd name="connsiteX8" fmla="*/ 2076450 w 2813050"/>
                <a:gd name="connsiteY8" fmla="*/ 2082800 h 3765550"/>
                <a:gd name="connsiteX9" fmla="*/ 1854200 w 2813050"/>
                <a:gd name="connsiteY9" fmla="*/ 1657350 h 3765550"/>
                <a:gd name="connsiteX10" fmla="*/ 1485900 w 2813050"/>
                <a:gd name="connsiteY10" fmla="*/ 1346200 h 3765550"/>
                <a:gd name="connsiteX11" fmla="*/ 1066503 w 2813050"/>
                <a:gd name="connsiteY11" fmla="*/ 1113433 h 3765550"/>
                <a:gd name="connsiteX12" fmla="*/ 962142 w 2813050"/>
                <a:gd name="connsiteY12" fmla="*/ 1057626 h 3765550"/>
                <a:gd name="connsiteX13" fmla="*/ 1066800 w 2813050"/>
                <a:gd name="connsiteY13" fmla="*/ 1371600 h 3765550"/>
                <a:gd name="connsiteX14" fmla="*/ 0 w 2813050"/>
                <a:gd name="connsiteY14" fmla="*/ 361950 h 3765550"/>
                <a:gd name="connsiteX15" fmla="*/ 609600 w 2813050"/>
                <a:gd name="connsiteY15" fmla="*/ 0 h 376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13050" h="3765550">
                  <a:moveTo>
                    <a:pt x="609600" y="0"/>
                  </a:moveTo>
                  <a:lnTo>
                    <a:pt x="746870" y="411810"/>
                  </a:lnTo>
                  <a:lnTo>
                    <a:pt x="893961" y="479028"/>
                  </a:lnTo>
                  <a:cubicBezTo>
                    <a:pt x="1116013" y="581025"/>
                    <a:pt x="1349375" y="688975"/>
                    <a:pt x="1492250" y="749300"/>
                  </a:cubicBezTo>
                  <a:cubicBezTo>
                    <a:pt x="1682750" y="829733"/>
                    <a:pt x="2137833" y="1191683"/>
                    <a:pt x="2387600" y="1524000"/>
                  </a:cubicBezTo>
                  <a:cubicBezTo>
                    <a:pt x="2637367" y="1856317"/>
                    <a:pt x="2772833" y="2137833"/>
                    <a:pt x="2774950" y="2330450"/>
                  </a:cubicBezTo>
                  <a:cubicBezTo>
                    <a:pt x="2777067" y="2523067"/>
                    <a:pt x="2800350" y="3287183"/>
                    <a:pt x="2813050" y="3765550"/>
                  </a:cubicBezTo>
                  <a:lnTo>
                    <a:pt x="2298700" y="3435350"/>
                  </a:lnTo>
                  <a:cubicBezTo>
                    <a:pt x="2224617" y="2984500"/>
                    <a:pt x="2118783" y="2245783"/>
                    <a:pt x="2076450" y="2082800"/>
                  </a:cubicBezTo>
                  <a:cubicBezTo>
                    <a:pt x="2034117" y="1919817"/>
                    <a:pt x="1964267" y="1797050"/>
                    <a:pt x="1854200" y="1657350"/>
                  </a:cubicBezTo>
                  <a:cubicBezTo>
                    <a:pt x="1744133" y="1517650"/>
                    <a:pt x="1579033" y="1413933"/>
                    <a:pt x="1485900" y="1346200"/>
                  </a:cubicBezTo>
                  <a:cubicBezTo>
                    <a:pt x="1416050" y="1295401"/>
                    <a:pt x="1234282" y="1201738"/>
                    <a:pt x="1066503" y="1113433"/>
                  </a:cubicBezTo>
                  <a:lnTo>
                    <a:pt x="962142" y="1057626"/>
                  </a:lnTo>
                  <a:lnTo>
                    <a:pt x="1066800" y="1371600"/>
                  </a:lnTo>
                  <a:lnTo>
                    <a:pt x="0" y="36195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55E4933-997C-0301-2598-D4F7F2507898}"/>
              </a:ext>
            </a:extLst>
          </p:cNvPr>
          <p:cNvGrpSpPr/>
          <p:nvPr/>
        </p:nvGrpSpPr>
        <p:grpSpPr>
          <a:xfrm>
            <a:off x="2915700" y="3194102"/>
            <a:ext cx="1835353" cy="1141747"/>
            <a:chOff x="2915700" y="3194102"/>
            <a:chExt cx="1835353" cy="114174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05E1A1E-7D4A-C5C1-1BCD-70798EC68BC0}"/>
                </a:ext>
              </a:extLst>
            </p:cNvPr>
            <p:cNvSpPr/>
            <p:nvPr/>
          </p:nvSpPr>
          <p:spPr bwMode="auto">
            <a:xfrm>
              <a:off x="2915700" y="3194102"/>
              <a:ext cx="1835353" cy="1141747"/>
            </a:xfrm>
            <a:custGeom>
              <a:avLst/>
              <a:gdLst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150204 w 2548187"/>
                <a:gd name="connsiteY7" fmla="*/ 1005780 h 1585192"/>
                <a:gd name="connsiteX8" fmla="*/ 2256955 w 2548187"/>
                <a:gd name="connsiteY8" fmla="*/ 968136 h 1585192"/>
                <a:gd name="connsiteX9" fmla="*/ 1679799 w 2548187"/>
                <a:gd name="connsiteY9" fmla="*/ 1585190 h 1585192"/>
                <a:gd name="connsiteX10" fmla="*/ 1710575 w 2548187"/>
                <a:gd name="connsiteY10" fmla="*/ 1397113 h 1585192"/>
                <a:gd name="connsiteX11" fmla="*/ 1534657 w 2548187"/>
                <a:gd name="connsiteY11" fmla="*/ 1585192 h 1585192"/>
                <a:gd name="connsiteX12" fmla="*/ 1606469 w 2548187"/>
                <a:gd name="connsiteY12" fmla="*/ 1146338 h 1585192"/>
                <a:gd name="connsiteX13" fmla="*/ 1743654 w 2548187"/>
                <a:gd name="connsiteY13" fmla="*/ 1097962 h 1585192"/>
                <a:gd name="connsiteX14" fmla="*/ 1757403 w 2548187"/>
                <a:gd name="connsiteY14" fmla="*/ 1075222 h 1585192"/>
                <a:gd name="connsiteX15" fmla="*/ 1992125 w 2548187"/>
                <a:gd name="connsiteY15" fmla="*/ 686207 h 1585192"/>
                <a:gd name="connsiteX16" fmla="*/ 2021382 w 2548187"/>
                <a:gd name="connsiteY16" fmla="*/ 542582 h 1585192"/>
                <a:gd name="connsiteX17" fmla="*/ 2002141 w 2548187"/>
                <a:gd name="connsiteY17" fmla="*/ 520889 h 1585192"/>
                <a:gd name="connsiteX18" fmla="*/ 2000514 w 2548187"/>
                <a:gd name="connsiteY18" fmla="*/ 520317 h 1585192"/>
                <a:gd name="connsiteX19" fmla="*/ 145142 w 2548187"/>
                <a:gd name="connsiteY19" fmla="*/ 867067 h 1585192"/>
                <a:gd name="connsiteX20" fmla="*/ 157034 w 2548187"/>
                <a:gd name="connsiteY20" fmla="*/ 837720 h 1585192"/>
                <a:gd name="connsiteX21" fmla="*/ 0 w 2548187"/>
                <a:gd name="connsiteY21" fmla="*/ 867068 h 1585192"/>
                <a:gd name="connsiteX22" fmla="*/ 329805 w 2548187"/>
                <a:gd name="connsiteY22" fmla="*/ 53195 h 1585192"/>
                <a:gd name="connsiteX23" fmla="*/ 2263416 w 2548187"/>
                <a:gd name="connsiteY23" fmla="*/ 0 h 1585192"/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150204 w 2548187"/>
                <a:gd name="connsiteY7" fmla="*/ 1005780 h 1585192"/>
                <a:gd name="connsiteX8" fmla="*/ 2256955 w 2548187"/>
                <a:gd name="connsiteY8" fmla="*/ 968136 h 1585192"/>
                <a:gd name="connsiteX9" fmla="*/ 1679799 w 2548187"/>
                <a:gd name="connsiteY9" fmla="*/ 1585190 h 1585192"/>
                <a:gd name="connsiteX10" fmla="*/ 1710575 w 2548187"/>
                <a:gd name="connsiteY10" fmla="*/ 1397113 h 1585192"/>
                <a:gd name="connsiteX11" fmla="*/ 1534657 w 2548187"/>
                <a:gd name="connsiteY11" fmla="*/ 1585192 h 1585192"/>
                <a:gd name="connsiteX12" fmla="*/ 1606469 w 2548187"/>
                <a:gd name="connsiteY12" fmla="*/ 1146338 h 1585192"/>
                <a:gd name="connsiteX13" fmla="*/ 1743654 w 2548187"/>
                <a:gd name="connsiteY13" fmla="*/ 1097962 h 1585192"/>
                <a:gd name="connsiteX14" fmla="*/ 1757403 w 2548187"/>
                <a:gd name="connsiteY14" fmla="*/ 1075222 h 1585192"/>
                <a:gd name="connsiteX15" fmla="*/ 1992125 w 2548187"/>
                <a:gd name="connsiteY15" fmla="*/ 686207 h 1585192"/>
                <a:gd name="connsiteX16" fmla="*/ 2021382 w 2548187"/>
                <a:gd name="connsiteY16" fmla="*/ 542582 h 1585192"/>
                <a:gd name="connsiteX17" fmla="*/ 2002141 w 2548187"/>
                <a:gd name="connsiteY17" fmla="*/ 520889 h 1585192"/>
                <a:gd name="connsiteX18" fmla="*/ 2000514 w 2548187"/>
                <a:gd name="connsiteY18" fmla="*/ 520317 h 1585192"/>
                <a:gd name="connsiteX19" fmla="*/ 145142 w 2548187"/>
                <a:gd name="connsiteY19" fmla="*/ 867067 h 1585192"/>
                <a:gd name="connsiteX20" fmla="*/ 0 w 2548187"/>
                <a:gd name="connsiteY20" fmla="*/ 867068 h 1585192"/>
                <a:gd name="connsiteX21" fmla="*/ 329805 w 2548187"/>
                <a:gd name="connsiteY21" fmla="*/ 53195 h 1585192"/>
                <a:gd name="connsiteX22" fmla="*/ 2263416 w 2548187"/>
                <a:gd name="connsiteY22" fmla="*/ 0 h 1585192"/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150204 w 2548187"/>
                <a:gd name="connsiteY7" fmla="*/ 1005780 h 1585192"/>
                <a:gd name="connsiteX8" fmla="*/ 2256955 w 2548187"/>
                <a:gd name="connsiteY8" fmla="*/ 968136 h 1585192"/>
                <a:gd name="connsiteX9" fmla="*/ 1679799 w 2548187"/>
                <a:gd name="connsiteY9" fmla="*/ 1585190 h 1585192"/>
                <a:gd name="connsiteX10" fmla="*/ 1534657 w 2548187"/>
                <a:gd name="connsiteY10" fmla="*/ 1585192 h 1585192"/>
                <a:gd name="connsiteX11" fmla="*/ 1606469 w 2548187"/>
                <a:gd name="connsiteY11" fmla="*/ 1146338 h 1585192"/>
                <a:gd name="connsiteX12" fmla="*/ 1743654 w 2548187"/>
                <a:gd name="connsiteY12" fmla="*/ 1097962 h 1585192"/>
                <a:gd name="connsiteX13" fmla="*/ 1757403 w 2548187"/>
                <a:gd name="connsiteY13" fmla="*/ 1075222 h 1585192"/>
                <a:gd name="connsiteX14" fmla="*/ 1992125 w 2548187"/>
                <a:gd name="connsiteY14" fmla="*/ 686207 h 1585192"/>
                <a:gd name="connsiteX15" fmla="*/ 2021382 w 2548187"/>
                <a:gd name="connsiteY15" fmla="*/ 542582 h 1585192"/>
                <a:gd name="connsiteX16" fmla="*/ 2002141 w 2548187"/>
                <a:gd name="connsiteY16" fmla="*/ 520889 h 1585192"/>
                <a:gd name="connsiteX17" fmla="*/ 2000514 w 2548187"/>
                <a:gd name="connsiteY17" fmla="*/ 520317 h 1585192"/>
                <a:gd name="connsiteX18" fmla="*/ 145142 w 2548187"/>
                <a:gd name="connsiteY18" fmla="*/ 867067 h 1585192"/>
                <a:gd name="connsiteX19" fmla="*/ 0 w 2548187"/>
                <a:gd name="connsiteY19" fmla="*/ 867068 h 1585192"/>
                <a:gd name="connsiteX20" fmla="*/ 329805 w 2548187"/>
                <a:gd name="connsiteY20" fmla="*/ 53195 h 1585192"/>
                <a:gd name="connsiteX21" fmla="*/ 2263416 w 2548187"/>
                <a:gd name="connsiteY21" fmla="*/ 0 h 1585192"/>
                <a:gd name="connsiteX0" fmla="*/ 2263416 w 2548187"/>
                <a:gd name="connsiteY0" fmla="*/ 0 h 1585192"/>
                <a:gd name="connsiteX1" fmla="*/ 2283391 w 2548187"/>
                <a:gd name="connsiteY1" fmla="*/ 2875 h 1585192"/>
                <a:gd name="connsiteX2" fmla="*/ 2334856 w 2548187"/>
                <a:gd name="connsiteY2" fmla="*/ 1558 h 1585192"/>
                <a:gd name="connsiteX3" fmla="*/ 2408559 w 2548187"/>
                <a:gd name="connsiteY3" fmla="*/ 0 h 1585192"/>
                <a:gd name="connsiteX4" fmla="*/ 2546864 w 2548187"/>
                <a:gd name="connsiteY4" fmla="*/ 127666 h 1585192"/>
                <a:gd name="connsiteX5" fmla="*/ 2421858 w 2548187"/>
                <a:gd name="connsiteY5" fmla="*/ 569179 h 1585192"/>
                <a:gd name="connsiteX6" fmla="*/ 2198317 w 2548187"/>
                <a:gd name="connsiteY6" fmla="*/ 931170 h 1585192"/>
                <a:gd name="connsiteX7" fmla="*/ 2256955 w 2548187"/>
                <a:gd name="connsiteY7" fmla="*/ 968136 h 1585192"/>
                <a:gd name="connsiteX8" fmla="*/ 1679799 w 2548187"/>
                <a:gd name="connsiteY8" fmla="*/ 1585190 h 1585192"/>
                <a:gd name="connsiteX9" fmla="*/ 1534657 w 2548187"/>
                <a:gd name="connsiteY9" fmla="*/ 1585192 h 1585192"/>
                <a:gd name="connsiteX10" fmla="*/ 1606469 w 2548187"/>
                <a:gd name="connsiteY10" fmla="*/ 1146338 h 1585192"/>
                <a:gd name="connsiteX11" fmla="*/ 1743654 w 2548187"/>
                <a:gd name="connsiteY11" fmla="*/ 1097962 h 1585192"/>
                <a:gd name="connsiteX12" fmla="*/ 1757403 w 2548187"/>
                <a:gd name="connsiteY12" fmla="*/ 1075222 h 1585192"/>
                <a:gd name="connsiteX13" fmla="*/ 1992125 w 2548187"/>
                <a:gd name="connsiteY13" fmla="*/ 686207 h 1585192"/>
                <a:gd name="connsiteX14" fmla="*/ 2021382 w 2548187"/>
                <a:gd name="connsiteY14" fmla="*/ 542582 h 1585192"/>
                <a:gd name="connsiteX15" fmla="*/ 2002141 w 2548187"/>
                <a:gd name="connsiteY15" fmla="*/ 520889 h 1585192"/>
                <a:gd name="connsiteX16" fmla="*/ 2000514 w 2548187"/>
                <a:gd name="connsiteY16" fmla="*/ 520317 h 1585192"/>
                <a:gd name="connsiteX17" fmla="*/ 145142 w 2548187"/>
                <a:gd name="connsiteY17" fmla="*/ 867067 h 1585192"/>
                <a:gd name="connsiteX18" fmla="*/ 0 w 2548187"/>
                <a:gd name="connsiteY18" fmla="*/ 867068 h 1585192"/>
                <a:gd name="connsiteX19" fmla="*/ 329805 w 2548187"/>
                <a:gd name="connsiteY19" fmla="*/ 53195 h 1585192"/>
                <a:gd name="connsiteX20" fmla="*/ 2263416 w 2548187"/>
                <a:gd name="connsiteY20" fmla="*/ 0 h 158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48187" h="1585192">
                  <a:moveTo>
                    <a:pt x="2263416" y="0"/>
                  </a:moveTo>
                  <a:lnTo>
                    <a:pt x="2283391" y="2875"/>
                  </a:lnTo>
                  <a:lnTo>
                    <a:pt x="2334856" y="1558"/>
                  </a:lnTo>
                  <a:lnTo>
                    <a:pt x="2408559" y="0"/>
                  </a:lnTo>
                  <a:cubicBezTo>
                    <a:pt x="2467959" y="0"/>
                    <a:pt x="2535339" y="31916"/>
                    <a:pt x="2546864" y="127666"/>
                  </a:cubicBezTo>
                  <a:cubicBezTo>
                    <a:pt x="2558390" y="223416"/>
                    <a:pt x="2492784" y="415358"/>
                    <a:pt x="2421858" y="569179"/>
                  </a:cubicBezTo>
                  <a:cubicBezTo>
                    <a:pt x="2368663" y="684545"/>
                    <a:pt x="2279563" y="809883"/>
                    <a:pt x="2198317" y="931170"/>
                  </a:cubicBezTo>
                  <a:lnTo>
                    <a:pt x="2256955" y="968136"/>
                  </a:lnTo>
                  <a:lnTo>
                    <a:pt x="1679799" y="1585190"/>
                  </a:lnTo>
                  <a:lnTo>
                    <a:pt x="1534657" y="1585192"/>
                  </a:lnTo>
                  <a:lnTo>
                    <a:pt x="1606469" y="1146338"/>
                  </a:lnTo>
                  <a:lnTo>
                    <a:pt x="1743654" y="1097962"/>
                  </a:lnTo>
                  <a:lnTo>
                    <a:pt x="1757403" y="1075222"/>
                  </a:lnTo>
                  <a:cubicBezTo>
                    <a:pt x="1848030" y="925527"/>
                    <a:pt x="1969629" y="725771"/>
                    <a:pt x="1992125" y="686207"/>
                  </a:cubicBezTo>
                  <a:cubicBezTo>
                    <a:pt x="2017836" y="640992"/>
                    <a:pt x="2035567" y="579818"/>
                    <a:pt x="2021382" y="542582"/>
                  </a:cubicBezTo>
                  <a:cubicBezTo>
                    <a:pt x="2017836" y="533273"/>
                    <a:pt x="2010965" y="526181"/>
                    <a:pt x="2002141" y="520889"/>
                  </a:cubicBezTo>
                  <a:lnTo>
                    <a:pt x="2000514" y="520317"/>
                  </a:lnTo>
                  <a:lnTo>
                    <a:pt x="145142" y="867067"/>
                  </a:lnTo>
                  <a:lnTo>
                    <a:pt x="0" y="867068"/>
                  </a:lnTo>
                  <a:lnTo>
                    <a:pt x="329805" y="53195"/>
                  </a:lnTo>
                  <a:lnTo>
                    <a:pt x="226341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322AC0F-2246-1AFA-1D69-B8BE0C168F93}"/>
                </a:ext>
              </a:extLst>
            </p:cNvPr>
            <p:cNvSpPr/>
            <p:nvPr/>
          </p:nvSpPr>
          <p:spPr bwMode="auto">
            <a:xfrm>
              <a:off x="2915700" y="3194102"/>
              <a:ext cx="1730814" cy="1141746"/>
            </a:xfrm>
            <a:custGeom>
              <a:avLst/>
              <a:gdLst>
                <a:gd name="connsiteX0" fmla="*/ 2701924 w 2868603"/>
                <a:gd name="connsiteY0" fmla="*/ 0 h 1892300"/>
                <a:gd name="connsiteX1" fmla="*/ 2867024 w 2868603"/>
                <a:gd name="connsiteY1" fmla="*/ 152400 h 1892300"/>
                <a:gd name="connsiteX2" fmla="*/ 2717799 w 2868603"/>
                <a:gd name="connsiteY2" fmla="*/ 679450 h 1892300"/>
                <a:gd name="connsiteX3" fmla="*/ 2450950 w 2868603"/>
                <a:gd name="connsiteY3" fmla="*/ 1111572 h 1892300"/>
                <a:gd name="connsiteX4" fmla="*/ 2393516 w 2868603"/>
                <a:gd name="connsiteY4" fmla="*/ 1200637 h 1892300"/>
                <a:gd name="connsiteX5" fmla="*/ 2520949 w 2868603"/>
                <a:gd name="connsiteY5" fmla="*/ 1155700 h 1892300"/>
                <a:gd name="connsiteX6" fmla="*/ 1831975 w 2868603"/>
                <a:gd name="connsiteY6" fmla="*/ 1892300 h 1892300"/>
                <a:gd name="connsiteX7" fmla="*/ 1917700 w 2868603"/>
                <a:gd name="connsiteY7" fmla="*/ 1368425 h 1892300"/>
                <a:gd name="connsiteX8" fmla="*/ 2081462 w 2868603"/>
                <a:gd name="connsiteY8" fmla="*/ 1310677 h 1892300"/>
                <a:gd name="connsiteX9" fmla="*/ 2097875 w 2868603"/>
                <a:gd name="connsiteY9" fmla="*/ 1283531 h 1892300"/>
                <a:gd name="connsiteX10" fmla="*/ 2378074 w 2868603"/>
                <a:gd name="connsiteY10" fmla="*/ 819150 h 1892300"/>
                <a:gd name="connsiteX11" fmla="*/ 2412999 w 2868603"/>
                <a:gd name="connsiteY11" fmla="*/ 647700 h 1892300"/>
                <a:gd name="connsiteX12" fmla="*/ 2276474 w 2868603"/>
                <a:gd name="connsiteY12" fmla="*/ 609600 h 1892300"/>
                <a:gd name="connsiteX13" fmla="*/ 0 w 2868603"/>
                <a:gd name="connsiteY13" fmla="*/ 1035050 h 1892300"/>
                <a:gd name="connsiteX14" fmla="*/ 393700 w 2868603"/>
                <a:gd name="connsiteY14" fmla="*/ 63500 h 1892300"/>
                <a:gd name="connsiteX15" fmla="*/ 2701924 w 2868603"/>
                <a:gd name="connsiteY15" fmla="*/ 0 h 18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68603" h="1892300">
                  <a:moveTo>
                    <a:pt x="2701924" y="0"/>
                  </a:moveTo>
                  <a:cubicBezTo>
                    <a:pt x="2772832" y="0"/>
                    <a:pt x="2853266" y="38100"/>
                    <a:pt x="2867024" y="152400"/>
                  </a:cubicBezTo>
                  <a:cubicBezTo>
                    <a:pt x="2880782" y="266700"/>
                    <a:pt x="2802466" y="495829"/>
                    <a:pt x="2717799" y="679450"/>
                  </a:cubicBezTo>
                  <a:cubicBezTo>
                    <a:pt x="2654299" y="817166"/>
                    <a:pt x="2547937" y="966787"/>
                    <a:pt x="2450950" y="1111572"/>
                  </a:cubicBezTo>
                  <a:lnTo>
                    <a:pt x="2393516" y="1200637"/>
                  </a:lnTo>
                  <a:lnTo>
                    <a:pt x="2520949" y="1155700"/>
                  </a:lnTo>
                  <a:lnTo>
                    <a:pt x="1831975" y="1892300"/>
                  </a:lnTo>
                  <a:lnTo>
                    <a:pt x="1917700" y="1368425"/>
                  </a:lnTo>
                  <a:lnTo>
                    <a:pt x="2081462" y="1310677"/>
                  </a:lnTo>
                  <a:lnTo>
                    <a:pt x="2097875" y="1283531"/>
                  </a:lnTo>
                  <a:cubicBezTo>
                    <a:pt x="2206062" y="1104834"/>
                    <a:pt x="2351219" y="866378"/>
                    <a:pt x="2378074" y="819150"/>
                  </a:cubicBezTo>
                  <a:cubicBezTo>
                    <a:pt x="2408766" y="765175"/>
                    <a:pt x="2429932" y="692150"/>
                    <a:pt x="2412999" y="647700"/>
                  </a:cubicBezTo>
                  <a:cubicBezTo>
                    <a:pt x="2396066" y="603250"/>
                    <a:pt x="2315632" y="601133"/>
                    <a:pt x="2276474" y="609600"/>
                  </a:cubicBezTo>
                  <a:lnTo>
                    <a:pt x="0" y="1035050"/>
                  </a:lnTo>
                  <a:lnTo>
                    <a:pt x="393700" y="63500"/>
                  </a:lnTo>
                  <a:cubicBezTo>
                    <a:pt x="1163108" y="42333"/>
                    <a:pt x="2631016" y="0"/>
                    <a:pt x="2701924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A817D3E-580F-4F0A-854E-08B6EE6B6DA0}"/>
              </a:ext>
            </a:extLst>
          </p:cNvPr>
          <p:cNvGrpSpPr/>
          <p:nvPr/>
        </p:nvGrpSpPr>
        <p:grpSpPr>
          <a:xfrm>
            <a:off x="7293892" y="2781007"/>
            <a:ext cx="1246563" cy="1732940"/>
            <a:chOff x="7293892" y="2781007"/>
            <a:chExt cx="1246563" cy="1732940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9E10B57-E2C5-F061-2264-AE364C9C6993}"/>
                </a:ext>
              </a:extLst>
            </p:cNvPr>
            <p:cNvSpPr/>
            <p:nvPr/>
          </p:nvSpPr>
          <p:spPr bwMode="auto">
            <a:xfrm>
              <a:off x="7293892" y="2781007"/>
              <a:ext cx="1246563" cy="1732842"/>
            </a:xfrm>
            <a:custGeom>
              <a:avLst/>
              <a:gdLst>
                <a:gd name="connsiteX0" fmla="*/ 712804 w 1730717"/>
                <a:gd name="connsiteY0" fmla="*/ 0 h 2405863"/>
                <a:gd name="connsiteX1" fmla="*/ 857947 w 1730717"/>
                <a:gd name="connsiteY1" fmla="*/ 0 h 2405863"/>
                <a:gd name="connsiteX2" fmla="*/ 1671821 w 1730717"/>
                <a:gd name="connsiteY2" fmla="*/ 335124 h 2405863"/>
                <a:gd name="connsiteX3" fmla="*/ 1730334 w 1730717"/>
                <a:gd name="connsiteY3" fmla="*/ 2234160 h 2405863"/>
                <a:gd name="connsiteX4" fmla="*/ 1634585 w 1730717"/>
                <a:gd name="connsiteY4" fmla="*/ 2399063 h 2405863"/>
                <a:gd name="connsiteX5" fmla="*/ 1591442 w 1730717"/>
                <a:gd name="connsiteY5" fmla="*/ 2405863 h 2405863"/>
                <a:gd name="connsiteX6" fmla="*/ 1550551 w 1730717"/>
                <a:gd name="connsiteY6" fmla="*/ 2403686 h 2405863"/>
                <a:gd name="connsiteX7" fmla="*/ 1548921 w 1730717"/>
                <a:gd name="connsiteY7" fmla="*/ 2405316 h 2405863"/>
                <a:gd name="connsiteX8" fmla="*/ 1449767 w 1730717"/>
                <a:gd name="connsiteY8" fmla="*/ 2405316 h 2405863"/>
                <a:gd name="connsiteX9" fmla="*/ 1446299 w 1730717"/>
                <a:gd name="connsiteY9" fmla="*/ 2405863 h 2405863"/>
                <a:gd name="connsiteX10" fmla="*/ 1436030 w 1730717"/>
                <a:gd name="connsiteY10" fmla="*/ 2405316 h 2405863"/>
                <a:gd name="connsiteX11" fmla="*/ 1432730 w 1730717"/>
                <a:gd name="connsiteY11" fmla="*/ 2405316 h 2405863"/>
                <a:gd name="connsiteX12" fmla="*/ 1432545 w 1730717"/>
                <a:gd name="connsiteY12" fmla="*/ 2405131 h 2405863"/>
                <a:gd name="connsiteX13" fmla="*/ 1391151 w 1730717"/>
                <a:gd name="connsiteY13" fmla="*/ 2402927 h 2405863"/>
                <a:gd name="connsiteX14" fmla="*/ 1036625 w 1730717"/>
                <a:gd name="connsiteY14" fmla="*/ 2287355 h 2405863"/>
                <a:gd name="connsiteX15" fmla="*/ 559778 w 1730717"/>
                <a:gd name="connsiteY15" fmla="*/ 1992018 h 2405863"/>
                <a:gd name="connsiteX16" fmla="*/ 595777 w 1730717"/>
                <a:gd name="connsiteY16" fmla="*/ 2101175 h 2405863"/>
                <a:gd name="connsiteX17" fmla="*/ 0 w 1730717"/>
                <a:gd name="connsiteY17" fmla="*/ 1542634 h 2405863"/>
                <a:gd name="connsiteX18" fmla="*/ 145143 w 1730717"/>
                <a:gd name="connsiteY18" fmla="*/ 1542634 h 2405863"/>
                <a:gd name="connsiteX19" fmla="*/ 576017 w 1730717"/>
                <a:gd name="connsiteY19" fmla="*/ 1601148 h 2405863"/>
                <a:gd name="connsiteX20" fmla="*/ 620986 w 1730717"/>
                <a:gd name="connsiteY20" fmla="*/ 1737506 h 2405863"/>
                <a:gd name="connsiteX21" fmla="*/ 642557 w 1730717"/>
                <a:gd name="connsiteY21" fmla="*/ 1750915 h 2405863"/>
                <a:gd name="connsiteX22" fmla="*/ 1038808 w 1730717"/>
                <a:gd name="connsiteY22" fmla="*/ 1994786 h 2405863"/>
                <a:gd name="connsiteX23" fmla="*/ 1069632 w 1730717"/>
                <a:gd name="connsiteY23" fmla="*/ 2006028 h 2405863"/>
                <a:gd name="connsiteX24" fmla="*/ 1076941 w 1730717"/>
                <a:gd name="connsiteY24" fmla="*/ 1995923 h 2405863"/>
                <a:gd name="connsiteX25" fmla="*/ 1072531 w 1730717"/>
                <a:gd name="connsiteY25" fmla="*/ 1897042 h 2405863"/>
                <a:gd name="connsiteX0" fmla="*/ 712804 w 1730717"/>
                <a:gd name="connsiteY0" fmla="*/ 0 h 2405863"/>
                <a:gd name="connsiteX1" fmla="*/ 857947 w 1730717"/>
                <a:gd name="connsiteY1" fmla="*/ 0 h 2405863"/>
                <a:gd name="connsiteX2" fmla="*/ 1671821 w 1730717"/>
                <a:gd name="connsiteY2" fmla="*/ 335124 h 2405863"/>
                <a:gd name="connsiteX3" fmla="*/ 1730334 w 1730717"/>
                <a:gd name="connsiteY3" fmla="*/ 2234160 h 2405863"/>
                <a:gd name="connsiteX4" fmla="*/ 1634585 w 1730717"/>
                <a:gd name="connsiteY4" fmla="*/ 2399063 h 2405863"/>
                <a:gd name="connsiteX5" fmla="*/ 1591442 w 1730717"/>
                <a:gd name="connsiteY5" fmla="*/ 2405863 h 2405863"/>
                <a:gd name="connsiteX6" fmla="*/ 1550551 w 1730717"/>
                <a:gd name="connsiteY6" fmla="*/ 2403686 h 2405863"/>
                <a:gd name="connsiteX7" fmla="*/ 1548921 w 1730717"/>
                <a:gd name="connsiteY7" fmla="*/ 2405316 h 2405863"/>
                <a:gd name="connsiteX8" fmla="*/ 1449767 w 1730717"/>
                <a:gd name="connsiteY8" fmla="*/ 2405316 h 2405863"/>
                <a:gd name="connsiteX9" fmla="*/ 1446299 w 1730717"/>
                <a:gd name="connsiteY9" fmla="*/ 2405863 h 2405863"/>
                <a:gd name="connsiteX10" fmla="*/ 1436030 w 1730717"/>
                <a:gd name="connsiteY10" fmla="*/ 2405316 h 2405863"/>
                <a:gd name="connsiteX11" fmla="*/ 1432730 w 1730717"/>
                <a:gd name="connsiteY11" fmla="*/ 2405316 h 2405863"/>
                <a:gd name="connsiteX12" fmla="*/ 1432545 w 1730717"/>
                <a:gd name="connsiteY12" fmla="*/ 2405131 h 2405863"/>
                <a:gd name="connsiteX13" fmla="*/ 1391151 w 1730717"/>
                <a:gd name="connsiteY13" fmla="*/ 2402927 h 2405863"/>
                <a:gd name="connsiteX14" fmla="*/ 1036625 w 1730717"/>
                <a:gd name="connsiteY14" fmla="*/ 2287355 h 2405863"/>
                <a:gd name="connsiteX15" fmla="*/ 738807 w 1730717"/>
                <a:gd name="connsiteY15" fmla="*/ 2108734 h 2405863"/>
                <a:gd name="connsiteX16" fmla="*/ 559778 w 1730717"/>
                <a:gd name="connsiteY16" fmla="*/ 1992018 h 2405863"/>
                <a:gd name="connsiteX17" fmla="*/ 595777 w 1730717"/>
                <a:gd name="connsiteY17" fmla="*/ 2101175 h 2405863"/>
                <a:gd name="connsiteX18" fmla="*/ 0 w 1730717"/>
                <a:gd name="connsiteY18" fmla="*/ 1542634 h 2405863"/>
                <a:gd name="connsiteX19" fmla="*/ 145143 w 1730717"/>
                <a:gd name="connsiteY19" fmla="*/ 1542634 h 2405863"/>
                <a:gd name="connsiteX20" fmla="*/ 576017 w 1730717"/>
                <a:gd name="connsiteY20" fmla="*/ 1601148 h 2405863"/>
                <a:gd name="connsiteX21" fmla="*/ 620986 w 1730717"/>
                <a:gd name="connsiteY21" fmla="*/ 1737506 h 2405863"/>
                <a:gd name="connsiteX22" fmla="*/ 642557 w 1730717"/>
                <a:gd name="connsiteY22" fmla="*/ 1750915 h 2405863"/>
                <a:gd name="connsiteX23" fmla="*/ 1038808 w 1730717"/>
                <a:gd name="connsiteY23" fmla="*/ 1994786 h 2405863"/>
                <a:gd name="connsiteX24" fmla="*/ 1069632 w 1730717"/>
                <a:gd name="connsiteY24" fmla="*/ 2006028 h 2405863"/>
                <a:gd name="connsiteX25" fmla="*/ 1076941 w 1730717"/>
                <a:gd name="connsiteY25" fmla="*/ 1995923 h 2405863"/>
                <a:gd name="connsiteX26" fmla="*/ 1072531 w 1730717"/>
                <a:gd name="connsiteY26" fmla="*/ 1897042 h 2405863"/>
                <a:gd name="connsiteX27" fmla="*/ 712804 w 1730717"/>
                <a:gd name="connsiteY27" fmla="*/ 0 h 2405863"/>
                <a:gd name="connsiteX0" fmla="*/ 712804 w 1730717"/>
                <a:gd name="connsiteY0" fmla="*/ 0 h 2405863"/>
                <a:gd name="connsiteX1" fmla="*/ 857947 w 1730717"/>
                <a:gd name="connsiteY1" fmla="*/ 0 h 2405863"/>
                <a:gd name="connsiteX2" fmla="*/ 1671821 w 1730717"/>
                <a:gd name="connsiteY2" fmla="*/ 335124 h 2405863"/>
                <a:gd name="connsiteX3" fmla="*/ 1730334 w 1730717"/>
                <a:gd name="connsiteY3" fmla="*/ 2234160 h 2405863"/>
                <a:gd name="connsiteX4" fmla="*/ 1634585 w 1730717"/>
                <a:gd name="connsiteY4" fmla="*/ 2399063 h 2405863"/>
                <a:gd name="connsiteX5" fmla="*/ 1591442 w 1730717"/>
                <a:gd name="connsiteY5" fmla="*/ 2405863 h 2405863"/>
                <a:gd name="connsiteX6" fmla="*/ 1550551 w 1730717"/>
                <a:gd name="connsiteY6" fmla="*/ 2403686 h 2405863"/>
                <a:gd name="connsiteX7" fmla="*/ 1548921 w 1730717"/>
                <a:gd name="connsiteY7" fmla="*/ 2405316 h 2405863"/>
                <a:gd name="connsiteX8" fmla="*/ 1449767 w 1730717"/>
                <a:gd name="connsiteY8" fmla="*/ 2405316 h 2405863"/>
                <a:gd name="connsiteX9" fmla="*/ 1446299 w 1730717"/>
                <a:gd name="connsiteY9" fmla="*/ 2405863 h 2405863"/>
                <a:gd name="connsiteX10" fmla="*/ 1436030 w 1730717"/>
                <a:gd name="connsiteY10" fmla="*/ 2405316 h 2405863"/>
                <a:gd name="connsiteX11" fmla="*/ 1432730 w 1730717"/>
                <a:gd name="connsiteY11" fmla="*/ 2405316 h 2405863"/>
                <a:gd name="connsiteX12" fmla="*/ 1432545 w 1730717"/>
                <a:gd name="connsiteY12" fmla="*/ 2405131 h 2405863"/>
                <a:gd name="connsiteX13" fmla="*/ 1391151 w 1730717"/>
                <a:gd name="connsiteY13" fmla="*/ 2402927 h 2405863"/>
                <a:gd name="connsiteX14" fmla="*/ 1036625 w 1730717"/>
                <a:gd name="connsiteY14" fmla="*/ 2287355 h 2405863"/>
                <a:gd name="connsiteX15" fmla="*/ 738807 w 1730717"/>
                <a:gd name="connsiteY15" fmla="*/ 2108734 h 2405863"/>
                <a:gd name="connsiteX16" fmla="*/ 595777 w 1730717"/>
                <a:gd name="connsiteY16" fmla="*/ 2101175 h 2405863"/>
                <a:gd name="connsiteX17" fmla="*/ 0 w 1730717"/>
                <a:gd name="connsiteY17" fmla="*/ 1542634 h 2405863"/>
                <a:gd name="connsiteX18" fmla="*/ 145143 w 1730717"/>
                <a:gd name="connsiteY18" fmla="*/ 1542634 h 2405863"/>
                <a:gd name="connsiteX19" fmla="*/ 576017 w 1730717"/>
                <a:gd name="connsiteY19" fmla="*/ 1601148 h 2405863"/>
                <a:gd name="connsiteX20" fmla="*/ 620986 w 1730717"/>
                <a:gd name="connsiteY20" fmla="*/ 1737506 h 2405863"/>
                <a:gd name="connsiteX21" fmla="*/ 642557 w 1730717"/>
                <a:gd name="connsiteY21" fmla="*/ 1750915 h 2405863"/>
                <a:gd name="connsiteX22" fmla="*/ 1038808 w 1730717"/>
                <a:gd name="connsiteY22" fmla="*/ 1994786 h 2405863"/>
                <a:gd name="connsiteX23" fmla="*/ 1069632 w 1730717"/>
                <a:gd name="connsiteY23" fmla="*/ 2006028 h 2405863"/>
                <a:gd name="connsiteX24" fmla="*/ 1076941 w 1730717"/>
                <a:gd name="connsiteY24" fmla="*/ 1995923 h 2405863"/>
                <a:gd name="connsiteX25" fmla="*/ 1072531 w 1730717"/>
                <a:gd name="connsiteY25" fmla="*/ 1897042 h 2405863"/>
                <a:gd name="connsiteX26" fmla="*/ 712804 w 1730717"/>
                <a:gd name="connsiteY26" fmla="*/ 0 h 240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30717" h="2405863">
                  <a:moveTo>
                    <a:pt x="712804" y="0"/>
                  </a:moveTo>
                  <a:lnTo>
                    <a:pt x="857947" y="0"/>
                  </a:lnTo>
                  <a:lnTo>
                    <a:pt x="1671821" y="335124"/>
                  </a:lnTo>
                  <a:cubicBezTo>
                    <a:pt x="1691325" y="968135"/>
                    <a:pt x="1728340" y="2171213"/>
                    <a:pt x="1730334" y="2234160"/>
                  </a:cubicBezTo>
                  <a:cubicBezTo>
                    <a:pt x="1732329" y="2297107"/>
                    <a:pt x="1730002" y="2366260"/>
                    <a:pt x="1634585" y="2399063"/>
                  </a:cubicBezTo>
                  <a:cubicBezTo>
                    <a:pt x="1622658" y="2403163"/>
                    <a:pt x="1608050" y="2405324"/>
                    <a:pt x="1591442" y="2405863"/>
                  </a:cubicBezTo>
                  <a:lnTo>
                    <a:pt x="1550551" y="2403686"/>
                  </a:lnTo>
                  <a:lnTo>
                    <a:pt x="1548921" y="2405316"/>
                  </a:lnTo>
                  <a:lnTo>
                    <a:pt x="1449767" y="2405316"/>
                  </a:lnTo>
                  <a:lnTo>
                    <a:pt x="1446299" y="2405863"/>
                  </a:lnTo>
                  <a:lnTo>
                    <a:pt x="1436030" y="2405316"/>
                  </a:lnTo>
                  <a:lnTo>
                    <a:pt x="1432730" y="2405316"/>
                  </a:lnTo>
                  <a:lnTo>
                    <a:pt x="1432545" y="2405131"/>
                  </a:lnTo>
                  <a:lnTo>
                    <a:pt x="1391151" y="2402927"/>
                  </a:lnTo>
                  <a:cubicBezTo>
                    <a:pt x="1271573" y="2388590"/>
                    <a:pt x="1104448" y="2327250"/>
                    <a:pt x="1036625" y="2287355"/>
                  </a:cubicBezTo>
                  <a:lnTo>
                    <a:pt x="738807" y="2108734"/>
                  </a:lnTo>
                  <a:lnTo>
                    <a:pt x="595777" y="2101175"/>
                  </a:lnTo>
                  <a:lnTo>
                    <a:pt x="0" y="1542634"/>
                  </a:lnTo>
                  <a:lnTo>
                    <a:pt x="145143" y="1542634"/>
                  </a:lnTo>
                  <a:lnTo>
                    <a:pt x="576017" y="1601148"/>
                  </a:lnTo>
                  <a:lnTo>
                    <a:pt x="620986" y="1737506"/>
                  </a:lnTo>
                  <a:lnTo>
                    <a:pt x="642557" y="1750915"/>
                  </a:lnTo>
                  <a:cubicBezTo>
                    <a:pt x="793477" y="1845357"/>
                    <a:pt x="991488" y="1972677"/>
                    <a:pt x="1038808" y="1994786"/>
                  </a:cubicBezTo>
                  <a:lnTo>
                    <a:pt x="1069632" y="2006028"/>
                  </a:lnTo>
                  <a:lnTo>
                    <a:pt x="1076941" y="1995923"/>
                  </a:lnTo>
                  <a:cubicBezTo>
                    <a:pt x="1085476" y="1967918"/>
                    <a:pt x="1076853" y="1922475"/>
                    <a:pt x="1072531" y="1897042"/>
                  </a:cubicBezTo>
                  <a:lnTo>
                    <a:pt x="71280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54B4470-6F87-6F07-A1BA-6F136C09A0F3}"/>
                </a:ext>
              </a:extLst>
            </p:cNvPr>
            <p:cNvSpPr/>
            <p:nvPr/>
          </p:nvSpPr>
          <p:spPr bwMode="auto">
            <a:xfrm>
              <a:off x="7293892" y="2781007"/>
              <a:ext cx="1142023" cy="1732940"/>
            </a:xfrm>
            <a:custGeom>
              <a:avLst/>
              <a:gdLst>
                <a:gd name="connsiteX0" fmla="*/ 850900 w 1892757"/>
                <a:gd name="connsiteY0" fmla="*/ 0 h 2872129"/>
                <a:gd name="connsiteX1" fmla="*/ 1822450 w 1892757"/>
                <a:gd name="connsiteY1" fmla="*/ 400050 h 2872129"/>
                <a:gd name="connsiteX2" fmla="*/ 1892300 w 1892757"/>
                <a:gd name="connsiteY2" fmla="*/ 2667000 h 2872129"/>
                <a:gd name="connsiteX3" fmla="*/ 1778000 w 1892757"/>
                <a:gd name="connsiteY3" fmla="*/ 2863850 h 2872129"/>
                <a:gd name="connsiteX4" fmla="*/ 1237457 w 1892757"/>
                <a:gd name="connsiteY4" fmla="*/ 2730500 h 2872129"/>
                <a:gd name="connsiteX5" fmla="*/ 668227 w 1892757"/>
                <a:gd name="connsiteY5" fmla="*/ 2377945 h 2872129"/>
                <a:gd name="connsiteX6" fmla="*/ 711200 w 1892757"/>
                <a:gd name="connsiteY6" fmla="*/ 2508250 h 2872129"/>
                <a:gd name="connsiteX7" fmla="*/ 0 w 1892757"/>
                <a:gd name="connsiteY7" fmla="*/ 1841500 h 2872129"/>
                <a:gd name="connsiteX8" fmla="*/ 514350 w 1892757"/>
                <a:gd name="connsiteY8" fmla="*/ 1911350 h 2872129"/>
                <a:gd name="connsiteX9" fmla="*/ 568031 w 1892757"/>
                <a:gd name="connsiteY9" fmla="*/ 2074125 h 2872129"/>
                <a:gd name="connsiteX10" fmla="*/ 593781 w 1892757"/>
                <a:gd name="connsiteY10" fmla="*/ 2090133 h 2872129"/>
                <a:gd name="connsiteX11" fmla="*/ 1066800 w 1892757"/>
                <a:gd name="connsiteY11" fmla="*/ 2381250 h 2872129"/>
                <a:gd name="connsiteX12" fmla="*/ 1267618 w 1892757"/>
                <a:gd name="connsiteY12" fmla="*/ 2407443 h 2872129"/>
                <a:gd name="connsiteX13" fmla="*/ 1280319 w 1892757"/>
                <a:gd name="connsiteY13" fmla="*/ 2264569 h 2872129"/>
                <a:gd name="connsiteX14" fmla="*/ 850900 w 1892757"/>
                <a:gd name="connsiteY14" fmla="*/ 0 h 287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2757" h="2872129">
                  <a:moveTo>
                    <a:pt x="850900" y="0"/>
                  </a:moveTo>
                  <a:lnTo>
                    <a:pt x="1822450" y="400050"/>
                  </a:lnTo>
                  <a:cubicBezTo>
                    <a:pt x="1845733" y="1155700"/>
                    <a:pt x="1889919" y="2591858"/>
                    <a:pt x="1892300" y="2667000"/>
                  </a:cubicBezTo>
                  <a:cubicBezTo>
                    <a:pt x="1894681" y="2742142"/>
                    <a:pt x="1891903" y="2824692"/>
                    <a:pt x="1778000" y="2863850"/>
                  </a:cubicBezTo>
                  <a:cubicBezTo>
                    <a:pt x="1664097" y="2903008"/>
                    <a:pt x="1345407" y="2794000"/>
                    <a:pt x="1237457" y="2730500"/>
                  </a:cubicBezTo>
                  <a:lnTo>
                    <a:pt x="668227" y="2377945"/>
                  </a:lnTo>
                  <a:lnTo>
                    <a:pt x="711200" y="2508250"/>
                  </a:lnTo>
                  <a:lnTo>
                    <a:pt x="0" y="1841500"/>
                  </a:lnTo>
                  <a:lnTo>
                    <a:pt x="514350" y="1911350"/>
                  </a:lnTo>
                  <a:lnTo>
                    <a:pt x="568031" y="2074125"/>
                  </a:lnTo>
                  <a:lnTo>
                    <a:pt x="593781" y="2090133"/>
                  </a:lnTo>
                  <a:cubicBezTo>
                    <a:pt x="773939" y="2202871"/>
                    <a:pt x="1010312" y="2354858"/>
                    <a:pt x="1066800" y="2381250"/>
                  </a:cubicBezTo>
                  <a:cubicBezTo>
                    <a:pt x="1131358" y="2411413"/>
                    <a:pt x="1232032" y="2426890"/>
                    <a:pt x="1267618" y="2407443"/>
                  </a:cubicBezTo>
                  <a:cubicBezTo>
                    <a:pt x="1303204" y="2387996"/>
                    <a:pt x="1287198" y="2305050"/>
                    <a:pt x="1280319" y="2264569"/>
                  </a:cubicBezTo>
                  <a:lnTo>
                    <a:pt x="8509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8068C9F-4E68-672C-212B-319D760326B3}"/>
              </a:ext>
            </a:extLst>
          </p:cNvPr>
          <p:cNvGrpSpPr/>
          <p:nvPr/>
        </p:nvGrpSpPr>
        <p:grpSpPr>
          <a:xfrm>
            <a:off x="5434529" y="2778561"/>
            <a:ext cx="1251076" cy="1733883"/>
            <a:chOff x="5434529" y="2778561"/>
            <a:chExt cx="1251076" cy="173388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79EA2BB-F50D-D708-7891-9F9D40F0BF55}"/>
                </a:ext>
              </a:extLst>
            </p:cNvPr>
            <p:cNvSpPr/>
            <p:nvPr/>
          </p:nvSpPr>
          <p:spPr bwMode="auto">
            <a:xfrm>
              <a:off x="5434529" y="2778561"/>
              <a:ext cx="1251076" cy="1733883"/>
            </a:xfrm>
            <a:custGeom>
              <a:avLst/>
              <a:gdLst>
                <a:gd name="connsiteX0" fmla="*/ 135355 w 1736981"/>
                <a:gd name="connsiteY0" fmla="*/ 0 h 2407308"/>
                <a:gd name="connsiteX1" fmla="*/ 314616 w 1736981"/>
                <a:gd name="connsiteY1" fmla="*/ 0 h 2407308"/>
                <a:gd name="connsiteX2" fmla="*/ 319055 w 1736981"/>
                <a:gd name="connsiteY2" fmla="*/ 4439 h 2407308"/>
                <a:gd name="connsiteX3" fmla="*/ 374075 w 1736981"/>
                <a:gd name="connsiteY3" fmla="*/ 8141 h 2407308"/>
                <a:gd name="connsiteX4" fmla="*/ 715650 w 1736981"/>
                <a:gd name="connsiteY4" fmla="*/ 133251 h 2407308"/>
                <a:gd name="connsiteX5" fmla="*/ 1072655 w 1736981"/>
                <a:gd name="connsiteY5" fmla="*/ 350932 h 2407308"/>
                <a:gd name="connsiteX6" fmla="*/ 1118597 w 1736981"/>
                <a:gd name="connsiteY6" fmla="*/ 304803 h 2407308"/>
                <a:gd name="connsiteX7" fmla="*/ 1736981 w 1736981"/>
                <a:gd name="connsiteY7" fmla="*/ 871322 h 2407308"/>
                <a:gd name="connsiteX8" fmla="*/ 1591838 w 1736981"/>
                <a:gd name="connsiteY8" fmla="*/ 871322 h 2407308"/>
                <a:gd name="connsiteX9" fmla="*/ 1145006 w 1736981"/>
                <a:gd name="connsiteY9" fmla="*/ 803500 h 2407308"/>
                <a:gd name="connsiteX10" fmla="*/ 1096397 w 1736981"/>
                <a:gd name="connsiteY10" fmla="*/ 662196 h 2407308"/>
                <a:gd name="connsiteX11" fmla="*/ 1023822 w 1736981"/>
                <a:gd name="connsiteY11" fmla="*/ 616457 h 2407308"/>
                <a:gd name="connsiteX12" fmla="*/ 714132 w 1736981"/>
                <a:gd name="connsiteY12" fmla="*/ 424490 h 2407308"/>
                <a:gd name="connsiteX13" fmla="*/ 677220 w 1736981"/>
                <a:gd name="connsiteY13" fmla="*/ 406473 h 2407308"/>
                <a:gd name="connsiteX14" fmla="*/ 663536 w 1736981"/>
                <a:gd name="connsiteY14" fmla="*/ 427295 h 2407308"/>
                <a:gd name="connsiteX15" fmla="*/ 671764 w 1736981"/>
                <a:gd name="connsiteY15" fmla="*/ 568115 h 2407308"/>
                <a:gd name="connsiteX16" fmla="*/ 1022847 w 1736981"/>
                <a:gd name="connsiteY16" fmla="*/ 2407308 h 2407308"/>
                <a:gd name="connsiteX17" fmla="*/ 877704 w 1736981"/>
                <a:gd name="connsiteY17" fmla="*/ 2407308 h 2407308"/>
                <a:gd name="connsiteX18" fmla="*/ 55854 w 1736981"/>
                <a:gd name="connsiteY18" fmla="*/ 2068195 h 2407308"/>
                <a:gd name="connsiteX19" fmla="*/ 0 w 1736981"/>
                <a:gd name="connsiteY19" fmla="*/ 189105 h 2407308"/>
                <a:gd name="connsiteX20" fmla="*/ 131657 w 1736981"/>
                <a:gd name="connsiteY20" fmla="*/ 1595 h 2407308"/>
                <a:gd name="connsiteX21" fmla="*/ 133628 w 1736981"/>
                <a:gd name="connsiteY21" fmla="*/ 1728 h 2407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36981" h="2407308">
                  <a:moveTo>
                    <a:pt x="135355" y="0"/>
                  </a:moveTo>
                  <a:lnTo>
                    <a:pt x="314616" y="0"/>
                  </a:lnTo>
                  <a:lnTo>
                    <a:pt x="319055" y="4439"/>
                  </a:lnTo>
                  <a:lnTo>
                    <a:pt x="374075" y="8141"/>
                  </a:lnTo>
                  <a:cubicBezTo>
                    <a:pt x="478396" y="27029"/>
                    <a:pt x="600950" y="79392"/>
                    <a:pt x="715650" y="133251"/>
                  </a:cubicBezTo>
                  <a:cubicBezTo>
                    <a:pt x="830350" y="187110"/>
                    <a:pt x="951035" y="268647"/>
                    <a:pt x="1072655" y="350932"/>
                  </a:cubicBezTo>
                  <a:lnTo>
                    <a:pt x="1118597" y="304803"/>
                  </a:lnTo>
                  <a:lnTo>
                    <a:pt x="1736981" y="871322"/>
                  </a:lnTo>
                  <a:lnTo>
                    <a:pt x="1591838" y="871322"/>
                  </a:lnTo>
                  <a:lnTo>
                    <a:pt x="1145006" y="803500"/>
                  </a:lnTo>
                  <a:lnTo>
                    <a:pt x="1096397" y="662196"/>
                  </a:lnTo>
                  <a:lnTo>
                    <a:pt x="1023822" y="616457"/>
                  </a:lnTo>
                  <a:cubicBezTo>
                    <a:pt x="905631" y="541435"/>
                    <a:pt x="779959" y="460895"/>
                    <a:pt x="714132" y="424490"/>
                  </a:cubicBezTo>
                  <a:lnTo>
                    <a:pt x="677220" y="406473"/>
                  </a:lnTo>
                  <a:lnTo>
                    <a:pt x="663536" y="427295"/>
                  </a:lnTo>
                  <a:cubicBezTo>
                    <a:pt x="651692" y="466380"/>
                    <a:pt x="662289" y="526224"/>
                    <a:pt x="671764" y="568115"/>
                  </a:cubicBezTo>
                  <a:cubicBezTo>
                    <a:pt x="684398" y="623969"/>
                    <a:pt x="903160" y="1779615"/>
                    <a:pt x="1022847" y="2407308"/>
                  </a:cubicBezTo>
                  <a:lnTo>
                    <a:pt x="877704" y="2407308"/>
                  </a:lnTo>
                  <a:lnTo>
                    <a:pt x="55854" y="2068195"/>
                  </a:lnTo>
                  <a:cubicBezTo>
                    <a:pt x="37235" y="1432523"/>
                    <a:pt x="0" y="246289"/>
                    <a:pt x="0" y="189105"/>
                  </a:cubicBezTo>
                  <a:cubicBezTo>
                    <a:pt x="0" y="131921"/>
                    <a:pt x="12634" y="10905"/>
                    <a:pt x="131657" y="1595"/>
                  </a:cubicBezTo>
                  <a:lnTo>
                    <a:pt x="133628" y="172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A8DF2FF-7710-635B-F5A7-DFE0330745D6}"/>
                </a:ext>
              </a:extLst>
            </p:cNvPr>
            <p:cNvSpPr/>
            <p:nvPr/>
          </p:nvSpPr>
          <p:spPr bwMode="auto">
            <a:xfrm>
              <a:off x="5434529" y="2779102"/>
              <a:ext cx="1146536" cy="1733342"/>
            </a:xfrm>
            <a:custGeom>
              <a:avLst/>
              <a:gdLst>
                <a:gd name="connsiteX0" fmla="*/ 157163 w 1900237"/>
                <a:gd name="connsiteY0" fmla="*/ 1009 h 2872796"/>
                <a:gd name="connsiteX1" fmla="*/ 681037 w 1900237"/>
                <a:gd name="connsiteY1" fmla="*/ 158172 h 2872796"/>
                <a:gd name="connsiteX2" fmla="*/ 1107207 w 1900237"/>
                <a:gd name="connsiteY2" fmla="*/ 418025 h 2872796"/>
                <a:gd name="connsiteX3" fmla="*/ 1203080 w 1900237"/>
                <a:gd name="connsiteY3" fmla="*/ 482235 h 2872796"/>
                <a:gd name="connsiteX4" fmla="*/ 1162049 w 1900237"/>
                <a:gd name="connsiteY4" fmla="*/ 362959 h 2872796"/>
                <a:gd name="connsiteX5" fmla="*/ 1900237 w 1900237"/>
                <a:gd name="connsiteY5" fmla="*/ 1039234 h 2872796"/>
                <a:gd name="connsiteX6" fmla="*/ 1366837 w 1900237"/>
                <a:gd name="connsiteY6" fmla="*/ 958272 h 2872796"/>
                <a:gd name="connsiteX7" fmla="*/ 1308811 w 1900237"/>
                <a:gd name="connsiteY7" fmla="*/ 789592 h 2872796"/>
                <a:gd name="connsiteX8" fmla="*/ 1222176 w 1900237"/>
                <a:gd name="connsiteY8" fmla="*/ 734992 h 2872796"/>
                <a:gd name="connsiteX9" fmla="*/ 852487 w 1900237"/>
                <a:gd name="connsiteY9" fmla="*/ 505834 h 2872796"/>
                <a:gd name="connsiteX10" fmla="*/ 642937 w 1900237"/>
                <a:gd name="connsiteY10" fmla="*/ 472496 h 2872796"/>
                <a:gd name="connsiteX11" fmla="*/ 628649 w 1900237"/>
                <a:gd name="connsiteY11" fmla="*/ 677284 h 2872796"/>
                <a:gd name="connsiteX12" fmla="*/ 1047749 w 1900237"/>
                <a:gd name="connsiteY12" fmla="*/ 2872796 h 2872796"/>
                <a:gd name="connsiteX13" fmla="*/ 66675 w 1900237"/>
                <a:gd name="connsiteY13" fmla="*/ 2467984 h 2872796"/>
                <a:gd name="connsiteX14" fmla="*/ 0 w 1900237"/>
                <a:gd name="connsiteY14" fmla="*/ 224846 h 2872796"/>
                <a:gd name="connsiteX15" fmla="*/ 157163 w 1900237"/>
                <a:gd name="connsiteY15" fmla="*/ 1009 h 287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0237" h="2872796">
                  <a:moveTo>
                    <a:pt x="157163" y="1009"/>
                  </a:moveTo>
                  <a:cubicBezTo>
                    <a:pt x="299244" y="-10103"/>
                    <a:pt x="498476" y="72446"/>
                    <a:pt x="681037" y="158172"/>
                  </a:cubicBezTo>
                  <a:cubicBezTo>
                    <a:pt x="817959" y="222465"/>
                    <a:pt x="962025" y="319798"/>
                    <a:pt x="1107207" y="418025"/>
                  </a:cubicBezTo>
                  <a:lnTo>
                    <a:pt x="1203080" y="482235"/>
                  </a:lnTo>
                  <a:lnTo>
                    <a:pt x="1162049" y="362959"/>
                  </a:lnTo>
                  <a:lnTo>
                    <a:pt x="1900237" y="1039234"/>
                  </a:lnTo>
                  <a:lnTo>
                    <a:pt x="1366837" y="958272"/>
                  </a:lnTo>
                  <a:lnTo>
                    <a:pt x="1308811" y="789592"/>
                  </a:lnTo>
                  <a:lnTo>
                    <a:pt x="1222176" y="734992"/>
                  </a:lnTo>
                  <a:cubicBezTo>
                    <a:pt x="1081087" y="645435"/>
                    <a:pt x="931068" y="549292"/>
                    <a:pt x="852487" y="505834"/>
                  </a:cubicBezTo>
                  <a:cubicBezTo>
                    <a:pt x="747712" y="447890"/>
                    <a:pt x="689768" y="439158"/>
                    <a:pt x="642937" y="472496"/>
                  </a:cubicBezTo>
                  <a:cubicBezTo>
                    <a:pt x="596106" y="505834"/>
                    <a:pt x="613568" y="610609"/>
                    <a:pt x="628649" y="677284"/>
                  </a:cubicBezTo>
                  <a:cubicBezTo>
                    <a:pt x="643730" y="743959"/>
                    <a:pt x="904874" y="2123496"/>
                    <a:pt x="1047749" y="2872796"/>
                  </a:cubicBezTo>
                  <a:lnTo>
                    <a:pt x="66675" y="2467984"/>
                  </a:lnTo>
                  <a:cubicBezTo>
                    <a:pt x="44450" y="1709159"/>
                    <a:pt x="0" y="293109"/>
                    <a:pt x="0" y="224846"/>
                  </a:cubicBezTo>
                  <a:cubicBezTo>
                    <a:pt x="0" y="156583"/>
                    <a:pt x="15082" y="12123"/>
                    <a:pt x="157163" y="100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E02C97E-1E7A-2C89-A07E-74778B4BAA7E}"/>
              </a:ext>
            </a:extLst>
          </p:cNvPr>
          <p:cNvGrpSpPr/>
          <p:nvPr/>
        </p:nvGrpSpPr>
        <p:grpSpPr>
          <a:xfrm>
            <a:off x="794029" y="2979046"/>
            <a:ext cx="1827474" cy="1140966"/>
            <a:chOff x="794029" y="2979046"/>
            <a:chExt cx="1827474" cy="1140966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B7E179D-FA0C-0EEB-FB68-FC69E153E403}"/>
                </a:ext>
              </a:extLst>
            </p:cNvPr>
            <p:cNvSpPr/>
            <p:nvPr/>
          </p:nvSpPr>
          <p:spPr bwMode="auto">
            <a:xfrm>
              <a:off x="794029" y="2979046"/>
              <a:ext cx="1827474" cy="1140966"/>
            </a:xfrm>
            <a:custGeom>
              <a:avLst/>
              <a:gdLst>
                <a:gd name="connsiteX0" fmla="*/ 860109 w 2537248"/>
                <a:gd name="connsiteY0" fmla="*/ 0 h 1584107"/>
                <a:gd name="connsiteX1" fmla="*/ 830792 w 2537248"/>
                <a:gd name="connsiteY1" fmla="*/ 187976 h 1584107"/>
                <a:gd name="connsiteX2" fmla="*/ 1005253 w 2537248"/>
                <a:gd name="connsiteY2" fmla="*/ 0 h 1584107"/>
                <a:gd name="connsiteX3" fmla="*/ 937431 w 2537248"/>
                <a:gd name="connsiteY3" fmla="*/ 434863 h 1584107"/>
                <a:gd name="connsiteX4" fmla="*/ 791689 w 2537248"/>
                <a:gd name="connsiteY4" fmla="*/ 486165 h 1584107"/>
                <a:gd name="connsiteX5" fmla="*/ 785412 w 2537248"/>
                <a:gd name="connsiteY5" fmla="*/ 496601 h 1584107"/>
                <a:gd name="connsiteX6" fmla="*/ 574378 w 2537248"/>
                <a:gd name="connsiteY6" fmla="*/ 849779 h 1584107"/>
                <a:gd name="connsiteX7" fmla="*/ 530493 w 2537248"/>
                <a:gd name="connsiteY7" fmla="*/ 1057237 h 1584107"/>
                <a:gd name="connsiteX8" fmla="*/ 540960 w 2537248"/>
                <a:gd name="connsiteY8" fmla="*/ 1070210 h 1584107"/>
                <a:gd name="connsiteX9" fmla="*/ 544932 w 2537248"/>
                <a:gd name="connsiteY9" fmla="*/ 1069206 h 1584107"/>
                <a:gd name="connsiteX10" fmla="*/ 2392104 w 2537248"/>
                <a:gd name="connsiteY10" fmla="*/ 714134 h 1584107"/>
                <a:gd name="connsiteX11" fmla="*/ 2379798 w 2537248"/>
                <a:gd name="connsiteY11" fmla="*/ 744381 h 1584107"/>
                <a:gd name="connsiteX12" fmla="*/ 2415663 w 2537248"/>
                <a:gd name="connsiteY12" fmla="*/ 737495 h 1584107"/>
                <a:gd name="connsiteX13" fmla="*/ 2537248 w 2537248"/>
                <a:gd name="connsiteY13" fmla="*/ 714134 h 1584107"/>
                <a:gd name="connsiteX14" fmla="*/ 2206113 w 2537248"/>
                <a:gd name="connsiteY14" fmla="*/ 1528007 h 1584107"/>
                <a:gd name="connsiteX15" fmla="*/ 319045 w 2537248"/>
                <a:gd name="connsiteY15" fmla="*/ 1583861 h 1584107"/>
                <a:gd name="connsiteX16" fmla="*/ 280364 w 2537248"/>
                <a:gd name="connsiteY16" fmla="*/ 1580710 h 1584107"/>
                <a:gd name="connsiteX17" fmla="*/ 173901 w 2537248"/>
                <a:gd name="connsiteY17" fmla="*/ 1583861 h 1584107"/>
                <a:gd name="connsiteX18" fmla="*/ 2350 w 2537248"/>
                <a:gd name="connsiteY18" fmla="*/ 1456195 h 1584107"/>
                <a:gd name="connsiteX19" fmla="*/ 98099 w 2537248"/>
                <a:gd name="connsiteY19" fmla="*/ 1061227 h 1584107"/>
                <a:gd name="connsiteX20" fmla="*/ 332238 w 2537248"/>
                <a:gd name="connsiteY20" fmla="*/ 675143 h 1584107"/>
                <a:gd name="connsiteX21" fmla="*/ 397143 w 2537248"/>
                <a:gd name="connsiteY21" fmla="*/ 573954 h 1584107"/>
                <a:gd name="connsiteX22" fmla="*/ 293590 w 2537248"/>
                <a:gd name="connsiteY22" fmla="*/ 610405 h 1584107"/>
                <a:gd name="connsiteX23" fmla="*/ 860109 w 2537248"/>
                <a:gd name="connsiteY23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379798 w 2537248"/>
                <a:gd name="connsiteY10" fmla="*/ 744381 h 1584107"/>
                <a:gd name="connsiteX11" fmla="*/ 2415663 w 2537248"/>
                <a:gd name="connsiteY11" fmla="*/ 737495 h 1584107"/>
                <a:gd name="connsiteX12" fmla="*/ 2537248 w 2537248"/>
                <a:gd name="connsiteY12" fmla="*/ 714134 h 1584107"/>
                <a:gd name="connsiteX13" fmla="*/ 2206113 w 2537248"/>
                <a:gd name="connsiteY13" fmla="*/ 1528007 h 1584107"/>
                <a:gd name="connsiteX14" fmla="*/ 319045 w 2537248"/>
                <a:gd name="connsiteY14" fmla="*/ 1583861 h 1584107"/>
                <a:gd name="connsiteX15" fmla="*/ 280364 w 2537248"/>
                <a:gd name="connsiteY15" fmla="*/ 1580710 h 1584107"/>
                <a:gd name="connsiteX16" fmla="*/ 173901 w 2537248"/>
                <a:gd name="connsiteY16" fmla="*/ 1583861 h 1584107"/>
                <a:gd name="connsiteX17" fmla="*/ 2350 w 2537248"/>
                <a:gd name="connsiteY17" fmla="*/ 1456195 h 1584107"/>
                <a:gd name="connsiteX18" fmla="*/ 98099 w 2537248"/>
                <a:gd name="connsiteY18" fmla="*/ 1061227 h 1584107"/>
                <a:gd name="connsiteX19" fmla="*/ 332238 w 2537248"/>
                <a:gd name="connsiteY19" fmla="*/ 675143 h 1584107"/>
                <a:gd name="connsiteX20" fmla="*/ 397143 w 2537248"/>
                <a:gd name="connsiteY20" fmla="*/ 573954 h 1584107"/>
                <a:gd name="connsiteX21" fmla="*/ 293590 w 2537248"/>
                <a:gd name="connsiteY21" fmla="*/ 610405 h 1584107"/>
                <a:gd name="connsiteX22" fmla="*/ 860109 w 2537248"/>
                <a:gd name="connsiteY22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379798 w 2537248"/>
                <a:gd name="connsiteY10" fmla="*/ 744381 h 1584107"/>
                <a:gd name="connsiteX11" fmla="*/ 2415663 w 2537248"/>
                <a:gd name="connsiteY11" fmla="*/ 737495 h 1584107"/>
                <a:gd name="connsiteX12" fmla="*/ 2537248 w 2537248"/>
                <a:gd name="connsiteY12" fmla="*/ 714134 h 1584107"/>
                <a:gd name="connsiteX13" fmla="*/ 2206113 w 2537248"/>
                <a:gd name="connsiteY13" fmla="*/ 1528007 h 1584107"/>
                <a:gd name="connsiteX14" fmla="*/ 319045 w 2537248"/>
                <a:gd name="connsiteY14" fmla="*/ 1583861 h 1584107"/>
                <a:gd name="connsiteX15" fmla="*/ 280364 w 2537248"/>
                <a:gd name="connsiteY15" fmla="*/ 1580710 h 1584107"/>
                <a:gd name="connsiteX16" fmla="*/ 173901 w 2537248"/>
                <a:gd name="connsiteY16" fmla="*/ 1583861 h 1584107"/>
                <a:gd name="connsiteX17" fmla="*/ 2350 w 2537248"/>
                <a:gd name="connsiteY17" fmla="*/ 1456195 h 1584107"/>
                <a:gd name="connsiteX18" fmla="*/ 98099 w 2537248"/>
                <a:gd name="connsiteY18" fmla="*/ 1061227 h 1584107"/>
                <a:gd name="connsiteX19" fmla="*/ 332238 w 2537248"/>
                <a:gd name="connsiteY19" fmla="*/ 675143 h 1584107"/>
                <a:gd name="connsiteX20" fmla="*/ 293590 w 2537248"/>
                <a:gd name="connsiteY20" fmla="*/ 610405 h 1584107"/>
                <a:gd name="connsiteX21" fmla="*/ 860109 w 2537248"/>
                <a:gd name="connsiteY21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415663 w 2537248"/>
                <a:gd name="connsiteY10" fmla="*/ 737495 h 1584107"/>
                <a:gd name="connsiteX11" fmla="*/ 2537248 w 2537248"/>
                <a:gd name="connsiteY11" fmla="*/ 714134 h 1584107"/>
                <a:gd name="connsiteX12" fmla="*/ 2206113 w 2537248"/>
                <a:gd name="connsiteY12" fmla="*/ 1528007 h 1584107"/>
                <a:gd name="connsiteX13" fmla="*/ 319045 w 2537248"/>
                <a:gd name="connsiteY13" fmla="*/ 1583861 h 1584107"/>
                <a:gd name="connsiteX14" fmla="*/ 280364 w 2537248"/>
                <a:gd name="connsiteY14" fmla="*/ 1580710 h 1584107"/>
                <a:gd name="connsiteX15" fmla="*/ 173901 w 2537248"/>
                <a:gd name="connsiteY15" fmla="*/ 1583861 h 1584107"/>
                <a:gd name="connsiteX16" fmla="*/ 2350 w 2537248"/>
                <a:gd name="connsiteY16" fmla="*/ 1456195 h 1584107"/>
                <a:gd name="connsiteX17" fmla="*/ 98099 w 2537248"/>
                <a:gd name="connsiteY17" fmla="*/ 1061227 h 1584107"/>
                <a:gd name="connsiteX18" fmla="*/ 332238 w 2537248"/>
                <a:gd name="connsiteY18" fmla="*/ 675143 h 1584107"/>
                <a:gd name="connsiteX19" fmla="*/ 293590 w 2537248"/>
                <a:gd name="connsiteY19" fmla="*/ 610405 h 1584107"/>
                <a:gd name="connsiteX20" fmla="*/ 860109 w 2537248"/>
                <a:gd name="connsiteY20" fmla="*/ 0 h 1584107"/>
                <a:gd name="connsiteX0" fmla="*/ 860109 w 2537248"/>
                <a:gd name="connsiteY0" fmla="*/ 0 h 1584107"/>
                <a:gd name="connsiteX1" fmla="*/ 1005253 w 2537248"/>
                <a:gd name="connsiteY1" fmla="*/ 0 h 1584107"/>
                <a:gd name="connsiteX2" fmla="*/ 937431 w 2537248"/>
                <a:gd name="connsiteY2" fmla="*/ 434863 h 1584107"/>
                <a:gd name="connsiteX3" fmla="*/ 791689 w 2537248"/>
                <a:gd name="connsiteY3" fmla="*/ 486165 h 1584107"/>
                <a:gd name="connsiteX4" fmla="*/ 785412 w 2537248"/>
                <a:gd name="connsiteY4" fmla="*/ 496601 h 1584107"/>
                <a:gd name="connsiteX5" fmla="*/ 574378 w 2537248"/>
                <a:gd name="connsiteY5" fmla="*/ 849779 h 1584107"/>
                <a:gd name="connsiteX6" fmla="*/ 530493 w 2537248"/>
                <a:gd name="connsiteY6" fmla="*/ 1057237 h 1584107"/>
                <a:gd name="connsiteX7" fmla="*/ 540960 w 2537248"/>
                <a:gd name="connsiteY7" fmla="*/ 1070210 h 1584107"/>
                <a:gd name="connsiteX8" fmla="*/ 544932 w 2537248"/>
                <a:gd name="connsiteY8" fmla="*/ 1069206 h 1584107"/>
                <a:gd name="connsiteX9" fmla="*/ 2392104 w 2537248"/>
                <a:gd name="connsiteY9" fmla="*/ 714134 h 1584107"/>
                <a:gd name="connsiteX10" fmla="*/ 2537248 w 2537248"/>
                <a:gd name="connsiteY10" fmla="*/ 714134 h 1584107"/>
                <a:gd name="connsiteX11" fmla="*/ 2206113 w 2537248"/>
                <a:gd name="connsiteY11" fmla="*/ 1528007 h 1584107"/>
                <a:gd name="connsiteX12" fmla="*/ 319045 w 2537248"/>
                <a:gd name="connsiteY12" fmla="*/ 1583861 h 1584107"/>
                <a:gd name="connsiteX13" fmla="*/ 280364 w 2537248"/>
                <a:gd name="connsiteY13" fmla="*/ 1580710 h 1584107"/>
                <a:gd name="connsiteX14" fmla="*/ 173901 w 2537248"/>
                <a:gd name="connsiteY14" fmla="*/ 1583861 h 1584107"/>
                <a:gd name="connsiteX15" fmla="*/ 2350 w 2537248"/>
                <a:gd name="connsiteY15" fmla="*/ 1456195 h 1584107"/>
                <a:gd name="connsiteX16" fmla="*/ 98099 w 2537248"/>
                <a:gd name="connsiteY16" fmla="*/ 1061227 h 1584107"/>
                <a:gd name="connsiteX17" fmla="*/ 332238 w 2537248"/>
                <a:gd name="connsiteY17" fmla="*/ 675143 h 1584107"/>
                <a:gd name="connsiteX18" fmla="*/ 293590 w 2537248"/>
                <a:gd name="connsiteY18" fmla="*/ 610405 h 1584107"/>
                <a:gd name="connsiteX19" fmla="*/ 860109 w 2537248"/>
                <a:gd name="connsiteY19" fmla="*/ 0 h 158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37248" h="1584107">
                  <a:moveTo>
                    <a:pt x="860109" y="0"/>
                  </a:moveTo>
                  <a:lnTo>
                    <a:pt x="1005253" y="0"/>
                  </a:lnTo>
                  <a:lnTo>
                    <a:pt x="937431" y="434863"/>
                  </a:lnTo>
                  <a:lnTo>
                    <a:pt x="791689" y="486165"/>
                  </a:lnTo>
                  <a:lnTo>
                    <a:pt x="785412" y="496601"/>
                  </a:lnTo>
                  <a:cubicBezTo>
                    <a:pt x="706158" y="627818"/>
                    <a:pt x="604632" y="792762"/>
                    <a:pt x="574378" y="849779"/>
                  </a:cubicBezTo>
                  <a:cubicBezTo>
                    <a:pt x="539803" y="914942"/>
                    <a:pt x="497246" y="1000054"/>
                    <a:pt x="530493" y="1057237"/>
                  </a:cubicBezTo>
                  <a:lnTo>
                    <a:pt x="540960" y="1070210"/>
                  </a:lnTo>
                  <a:lnTo>
                    <a:pt x="544932" y="1069206"/>
                  </a:lnTo>
                  <a:cubicBezTo>
                    <a:pt x="602117" y="1057238"/>
                    <a:pt x="1776380" y="832491"/>
                    <a:pt x="2392104" y="714134"/>
                  </a:cubicBezTo>
                  <a:lnTo>
                    <a:pt x="2537248" y="714134"/>
                  </a:lnTo>
                  <a:lnTo>
                    <a:pt x="2206113" y="1528007"/>
                  </a:lnTo>
                  <a:lnTo>
                    <a:pt x="319045" y="1583861"/>
                  </a:lnTo>
                  <a:lnTo>
                    <a:pt x="280364" y="1580710"/>
                  </a:lnTo>
                  <a:lnTo>
                    <a:pt x="173901" y="1583861"/>
                  </a:lnTo>
                  <a:cubicBezTo>
                    <a:pt x="58203" y="1587852"/>
                    <a:pt x="14983" y="1543300"/>
                    <a:pt x="2350" y="1456195"/>
                  </a:cubicBezTo>
                  <a:cubicBezTo>
                    <a:pt x="-10284" y="1369089"/>
                    <a:pt x="28946" y="1213496"/>
                    <a:pt x="98099" y="1061227"/>
                  </a:cubicBezTo>
                  <a:cubicBezTo>
                    <a:pt x="149963" y="947026"/>
                    <a:pt x="243719" y="809635"/>
                    <a:pt x="332238" y="675143"/>
                  </a:cubicBezTo>
                  <a:lnTo>
                    <a:pt x="293590" y="610405"/>
                  </a:lnTo>
                  <a:lnTo>
                    <a:pt x="86010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694485E-83E3-C9F4-79DC-3037F24BC272}"/>
                </a:ext>
              </a:extLst>
            </p:cNvPr>
            <p:cNvSpPr/>
            <p:nvPr/>
          </p:nvSpPr>
          <p:spPr bwMode="auto">
            <a:xfrm>
              <a:off x="794029" y="2979046"/>
              <a:ext cx="1722933" cy="1140966"/>
            </a:xfrm>
            <a:custGeom>
              <a:avLst/>
              <a:gdLst>
                <a:gd name="connsiteX0" fmla="*/ 1026743 w 2855541"/>
                <a:gd name="connsiteY0" fmla="*/ 0 h 1891006"/>
                <a:gd name="connsiteX1" fmla="*/ 945781 w 2855541"/>
                <a:gd name="connsiteY1" fmla="*/ 519112 h 1891006"/>
                <a:gd name="connsiteX2" fmla="*/ 771804 w 2855541"/>
                <a:gd name="connsiteY2" fmla="*/ 580352 h 1891006"/>
                <a:gd name="connsiteX3" fmla="*/ 764311 w 2855541"/>
                <a:gd name="connsiteY3" fmla="*/ 592810 h 1891006"/>
                <a:gd name="connsiteX4" fmla="*/ 512392 w 2855541"/>
                <a:gd name="connsiteY4" fmla="*/ 1014412 h 1891006"/>
                <a:gd name="connsiteX5" fmla="*/ 460005 w 2855541"/>
                <a:gd name="connsiteY5" fmla="*/ 1262062 h 1891006"/>
                <a:gd name="connsiteX6" fmla="*/ 650505 w 2855541"/>
                <a:gd name="connsiteY6" fmla="*/ 1276350 h 1891006"/>
                <a:gd name="connsiteX7" fmla="*/ 2855541 w 2855541"/>
                <a:gd name="connsiteY7" fmla="*/ 852487 h 1891006"/>
                <a:gd name="connsiteX8" fmla="*/ 2460253 w 2855541"/>
                <a:gd name="connsiteY8" fmla="*/ 1824037 h 1891006"/>
                <a:gd name="connsiteX9" fmla="*/ 207592 w 2855541"/>
                <a:gd name="connsiteY9" fmla="*/ 1890712 h 1891006"/>
                <a:gd name="connsiteX10" fmla="*/ 2805 w 2855541"/>
                <a:gd name="connsiteY10" fmla="*/ 1738312 h 1891006"/>
                <a:gd name="connsiteX11" fmla="*/ 117104 w 2855541"/>
                <a:gd name="connsiteY11" fmla="*/ 1266825 h 1891006"/>
                <a:gd name="connsiteX12" fmla="*/ 396604 w 2855541"/>
                <a:gd name="connsiteY12" fmla="*/ 805942 h 1891006"/>
                <a:gd name="connsiteX13" fmla="*/ 474084 w 2855541"/>
                <a:gd name="connsiteY13" fmla="*/ 685150 h 1891006"/>
                <a:gd name="connsiteX14" fmla="*/ 350468 w 2855541"/>
                <a:gd name="connsiteY14" fmla="*/ 728662 h 1891006"/>
                <a:gd name="connsiteX15" fmla="*/ 1026743 w 2855541"/>
                <a:gd name="connsiteY15" fmla="*/ 0 h 189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5541" h="1891006">
                  <a:moveTo>
                    <a:pt x="1026743" y="0"/>
                  </a:moveTo>
                  <a:lnTo>
                    <a:pt x="945781" y="519112"/>
                  </a:lnTo>
                  <a:lnTo>
                    <a:pt x="771804" y="580352"/>
                  </a:lnTo>
                  <a:lnTo>
                    <a:pt x="764311" y="592810"/>
                  </a:lnTo>
                  <a:cubicBezTo>
                    <a:pt x="669703" y="749449"/>
                    <a:pt x="548507" y="946349"/>
                    <a:pt x="512392" y="1014412"/>
                  </a:cubicBezTo>
                  <a:cubicBezTo>
                    <a:pt x="471118" y="1092199"/>
                    <a:pt x="420317" y="1193800"/>
                    <a:pt x="460005" y="1262062"/>
                  </a:cubicBezTo>
                  <a:cubicBezTo>
                    <a:pt x="499693" y="1330324"/>
                    <a:pt x="582242" y="1290637"/>
                    <a:pt x="650505" y="1276350"/>
                  </a:cubicBezTo>
                  <a:cubicBezTo>
                    <a:pt x="718768" y="1262063"/>
                    <a:pt x="2120529" y="993775"/>
                    <a:pt x="2855541" y="852487"/>
                  </a:cubicBezTo>
                  <a:lnTo>
                    <a:pt x="2460253" y="1824037"/>
                  </a:lnTo>
                  <a:lnTo>
                    <a:pt x="207592" y="1890712"/>
                  </a:lnTo>
                  <a:cubicBezTo>
                    <a:pt x="69479" y="1895476"/>
                    <a:pt x="17886" y="1842293"/>
                    <a:pt x="2805" y="1738312"/>
                  </a:cubicBezTo>
                  <a:cubicBezTo>
                    <a:pt x="-12276" y="1634331"/>
                    <a:pt x="34554" y="1448594"/>
                    <a:pt x="117104" y="1266825"/>
                  </a:cubicBezTo>
                  <a:cubicBezTo>
                    <a:pt x="179016" y="1130499"/>
                    <a:pt x="290936" y="966490"/>
                    <a:pt x="396604" y="805942"/>
                  </a:cubicBezTo>
                  <a:lnTo>
                    <a:pt x="474084" y="685150"/>
                  </a:lnTo>
                  <a:lnTo>
                    <a:pt x="350468" y="728662"/>
                  </a:lnTo>
                  <a:lnTo>
                    <a:pt x="102674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40C9F8D5-5F11-5A19-D883-5E903F77E31D}"/>
              </a:ext>
            </a:extLst>
          </p:cNvPr>
          <p:cNvGrpSpPr/>
          <p:nvPr/>
        </p:nvGrpSpPr>
        <p:grpSpPr>
          <a:xfrm>
            <a:off x="793064" y="5299116"/>
            <a:ext cx="1830831" cy="631174"/>
            <a:chOff x="793064" y="5299116"/>
            <a:chExt cx="1830831" cy="631174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E1E597C-4D9A-9CBC-5E0F-F97727BFCDB5}"/>
                </a:ext>
              </a:extLst>
            </p:cNvPr>
            <p:cNvSpPr/>
            <p:nvPr/>
          </p:nvSpPr>
          <p:spPr bwMode="auto">
            <a:xfrm>
              <a:off x="794316" y="5299116"/>
              <a:ext cx="1829578" cy="631174"/>
            </a:xfrm>
            <a:custGeom>
              <a:avLst/>
              <a:gdLst>
                <a:gd name="connsiteX0" fmla="*/ 2247905 w 3535614"/>
                <a:gd name="connsiteY0" fmla="*/ 0 h 1219728"/>
                <a:gd name="connsiteX1" fmla="*/ 3535614 w 3535614"/>
                <a:gd name="connsiteY1" fmla="*/ 373218 h 1219728"/>
                <a:gd name="connsiteX2" fmla="*/ 3535614 w 3535614"/>
                <a:gd name="connsiteY2" fmla="*/ 576418 h 1219728"/>
                <a:gd name="connsiteX3" fmla="*/ 1977268 w 3535614"/>
                <a:gd name="connsiteY3" fmla="*/ 812134 h 1219728"/>
                <a:gd name="connsiteX4" fmla="*/ 2024080 w 3535614"/>
                <a:gd name="connsiteY4" fmla="*/ 706806 h 1219728"/>
                <a:gd name="connsiteX5" fmla="*/ 1942397 w 3535614"/>
                <a:gd name="connsiteY5" fmla="*/ 706752 h 1219728"/>
                <a:gd name="connsiteX6" fmla="*/ 1216099 w 3535614"/>
                <a:gd name="connsiteY6" fmla="*/ 706827 h 1219728"/>
                <a:gd name="connsiteX7" fmla="*/ 1059569 w 3535614"/>
                <a:gd name="connsiteY7" fmla="*/ 724219 h 1219728"/>
                <a:gd name="connsiteX8" fmla="*/ 942329 w 3535614"/>
                <a:gd name="connsiteY8" fmla="*/ 754574 h 1219728"/>
                <a:gd name="connsiteX9" fmla="*/ 1014213 w 3535614"/>
                <a:gd name="connsiteY9" fmla="*/ 833398 h 1219728"/>
                <a:gd name="connsiteX10" fmla="*/ 1183361 w 3535614"/>
                <a:gd name="connsiteY10" fmla="*/ 1016528 h 1219728"/>
                <a:gd name="connsiteX11" fmla="*/ 1183361 w 3535614"/>
                <a:gd name="connsiteY11" fmla="*/ 1219728 h 1219728"/>
                <a:gd name="connsiteX12" fmla="*/ 771403 w 3535614"/>
                <a:gd name="connsiteY12" fmla="*/ 1219728 h 1219728"/>
                <a:gd name="connsiteX13" fmla="*/ 152103 w 3535614"/>
                <a:gd name="connsiteY13" fmla="*/ 881431 h 1219728"/>
                <a:gd name="connsiteX14" fmla="*/ 6928 w 3535614"/>
                <a:gd name="connsiteY14" fmla="*/ 760518 h 1219728"/>
                <a:gd name="connsiteX15" fmla="*/ 5732 w 3535614"/>
                <a:gd name="connsiteY15" fmla="*/ 739873 h 1219728"/>
                <a:gd name="connsiteX16" fmla="*/ 237 w 3535614"/>
                <a:gd name="connsiteY16" fmla="*/ 739873 h 1219728"/>
                <a:gd name="connsiteX17" fmla="*/ 237 w 3535614"/>
                <a:gd name="connsiteY17" fmla="*/ 525108 h 1219728"/>
                <a:gd name="connsiteX18" fmla="*/ 2938 w 3535614"/>
                <a:gd name="connsiteY18" fmla="*/ 525108 h 1219728"/>
                <a:gd name="connsiteX19" fmla="*/ 0 w 3535614"/>
                <a:gd name="connsiteY19" fmla="*/ 501392 h 1219728"/>
                <a:gd name="connsiteX20" fmla="*/ 135733 w 3535614"/>
                <a:gd name="connsiteY20" fmla="*/ 383586 h 1219728"/>
                <a:gd name="connsiteX21" fmla="*/ 1131525 w 3535614"/>
                <a:gd name="connsiteY21" fmla="*/ 211709 h 1219728"/>
                <a:gd name="connsiteX22" fmla="*/ 2153813 w 3535614"/>
                <a:gd name="connsiteY22" fmla="*/ 211709 h 121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35614" h="1219728">
                  <a:moveTo>
                    <a:pt x="2247905" y="0"/>
                  </a:moveTo>
                  <a:lnTo>
                    <a:pt x="3535614" y="373218"/>
                  </a:lnTo>
                  <a:lnTo>
                    <a:pt x="3535614" y="576418"/>
                  </a:lnTo>
                  <a:lnTo>
                    <a:pt x="1977268" y="812134"/>
                  </a:lnTo>
                  <a:lnTo>
                    <a:pt x="2024080" y="706806"/>
                  </a:lnTo>
                  <a:lnTo>
                    <a:pt x="1942397" y="706752"/>
                  </a:lnTo>
                  <a:lnTo>
                    <a:pt x="1216099" y="706827"/>
                  </a:lnTo>
                  <a:cubicBezTo>
                    <a:pt x="1156534" y="707736"/>
                    <a:pt x="1106971" y="714330"/>
                    <a:pt x="1059569" y="724219"/>
                  </a:cubicBezTo>
                  <a:lnTo>
                    <a:pt x="942329" y="754574"/>
                  </a:lnTo>
                  <a:lnTo>
                    <a:pt x="1014213" y="833398"/>
                  </a:lnTo>
                  <a:lnTo>
                    <a:pt x="1183361" y="1016528"/>
                  </a:lnTo>
                  <a:lnTo>
                    <a:pt x="1183361" y="1219728"/>
                  </a:lnTo>
                  <a:lnTo>
                    <a:pt x="771403" y="1219728"/>
                  </a:lnTo>
                  <a:lnTo>
                    <a:pt x="152103" y="881431"/>
                  </a:lnTo>
                  <a:cubicBezTo>
                    <a:pt x="83074" y="843635"/>
                    <a:pt x="28057" y="803140"/>
                    <a:pt x="6928" y="760518"/>
                  </a:cubicBezTo>
                  <a:lnTo>
                    <a:pt x="5732" y="739873"/>
                  </a:lnTo>
                  <a:lnTo>
                    <a:pt x="237" y="739873"/>
                  </a:lnTo>
                  <a:lnTo>
                    <a:pt x="237" y="525108"/>
                  </a:lnTo>
                  <a:lnTo>
                    <a:pt x="2938" y="525108"/>
                  </a:lnTo>
                  <a:lnTo>
                    <a:pt x="0" y="501392"/>
                  </a:lnTo>
                  <a:cubicBezTo>
                    <a:pt x="9917" y="463386"/>
                    <a:pt x="50989" y="423997"/>
                    <a:pt x="135733" y="383586"/>
                  </a:cubicBezTo>
                  <a:cubicBezTo>
                    <a:pt x="361719" y="275822"/>
                    <a:pt x="802322" y="213073"/>
                    <a:pt x="1131525" y="211709"/>
                  </a:cubicBezTo>
                  <a:lnTo>
                    <a:pt x="2153813" y="21170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9E6E654-9111-7A50-B23C-908A539E81AD}"/>
                </a:ext>
              </a:extLst>
            </p:cNvPr>
            <p:cNvSpPr/>
            <p:nvPr/>
          </p:nvSpPr>
          <p:spPr bwMode="auto">
            <a:xfrm>
              <a:off x="793064" y="5404266"/>
              <a:ext cx="1830831" cy="526024"/>
            </a:xfrm>
            <a:custGeom>
              <a:avLst/>
              <a:gdLst>
                <a:gd name="connsiteX0" fmla="*/ 2618867 w 4117467"/>
                <a:gd name="connsiteY0" fmla="*/ 0 h 1183007"/>
                <a:gd name="connsiteX1" fmla="*/ 4117467 w 4117467"/>
                <a:gd name="connsiteY1" fmla="*/ 434341 h 1183007"/>
                <a:gd name="connsiteX2" fmla="*/ 2303907 w 4117467"/>
                <a:gd name="connsiteY2" fmla="*/ 708661 h 1183007"/>
                <a:gd name="connsiteX3" fmla="*/ 2358386 w 4117467"/>
                <a:gd name="connsiteY3" fmla="*/ 586083 h 1183007"/>
                <a:gd name="connsiteX4" fmla="*/ 2263325 w 4117467"/>
                <a:gd name="connsiteY4" fmla="*/ 586020 h 1183007"/>
                <a:gd name="connsiteX5" fmla="*/ 1418080 w 4117467"/>
                <a:gd name="connsiteY5" fmla="*/ 586107 h 1183007"/>
                <a:gd name="connsiteX6" fmla="*/ 1068830 w 4117467"/>
                <a:gd name="connsiteY6" fmla="*/ 649607 h 1183007"/>
                <a:gd name="connsiteX7" fmla="*/ 1037080 w 4117467"/>
                <a:gd name="connsiteY7" fmla="*/ 805182 h 1183007"/>
                <a:gd name="connsiteX8" fmla="*/ 1379980 w 4117467"/>
                <a:gd name="connsiteY8" fmla="*/ 1183007 h 1183007"/>
                <a:gd name="connsiteX9" fmla="*/ 900555 w 4117467"/>
                <a:gd name="connsiteY9" fmla="*/ 1183007 h 1183007"/>
                <a:gd name="connsiteX10" fmla="*/ 179831 w 4117467"/>
                <a:gd name="connsiteY10" fmla="*/ 789307 h 1183007"/>
                <a:gd name="connsiteX11" fmla="*/ 160780 w 4117467"/>
                <a:gd name="connsiteY11" fmla="*/ 446407 h 1183007"/>
                <a:gd name="connsiteX12" fmla="*/ 1319655 w 4117467"/>
                <a:gd name="connsiteY12" fmla="*/ 246381 h 1183007"/>
                <a:gd name="connsiteX13" fmla="*/ 2509365 w 4117467"/>
                <a:gd name="connsiteY13" fmla="*/ 246381 h 1183007"/>
                <a:gd name="connsiteX14" fmla="*/ 2618867 w 4117467"/>
                <a:gd name="connsiteY14" fmla="*/ 0 h 1183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17467" h="1183007">
                  <a:moveTo>
                    <a:pt x="2618867" y="0"/>
                  </a:moveTo>
                  <a:lnTo>
                    <a:pt x="4117467" y="434341"/>
                  </a:lnTo>
                  <a:lnTo>
                    <a:pt x="2303907" y="708661"/>
                  </a:lnTo>
                  <a:lnTo>
                    <a:pt x="2358386" y="586083"/>
                  </a:lnTo>
                  <a:lnTo>
                    <a:pt x="2263325" y="586020"/>
                  </a:lnTo>
                  <a:cubicBezTo>
                    <a:pt x="1945924" y="585643"/>
                    <a:pt x="1539392" y="584254"/>
                    <a:pt x="1418080" y="586107"/>
                  </a:cubicBezTo>
                  <a:cubicBezTo>
                    <a:pt x="1279438" y="588224"/>
                    <a:pt x="1187363" y="616799"/>
                    <a:pt x="1068830" y="649607"/>
                  </a:cubicBezTo>
                  <a:cubicBezTo>
                    <a:pt x="950297" y="682415"/>
                    <a:pt x="990513" y="743799"/>
                    <a:pt x="1037080" y="805182"/>
                  </a:cubicBezTo>
                  <a:cubicBezTo>
                    <a:pt x="1083647" y="866565"/>
                    <a:pt x="1265680" y="1057065"/>
                    <a:pt x="1379980" y="1183007"/>
                  </a:cubicBezTo>
                  <a:lnTo>
                    <a:pt x="900555" y="1183007"/>
                  </a:lnTo>
                  <a:lnTo>
                    <a:pt x="179831" y="789307"/>
                  </a:lnTo>
                  <a:cubicBezTo>
                    <a:pt x="-3791" y="688765"/>
                    <a:pt x="-102216" y="571820"/>
                    <a:pt x="160780" y="446407"/>
                  </a:cubicBezTo>
                  <a:cubicBezTo>
                    <a:pt x="423776" y="320994"/>
                    <a:pt x="936538" y="247969"/>
                    <a:pt x="1319655" y="246381"/>
                  </a:cubicBezTo>
                  <a:lnTo>
                    <a:pt x="2509365" y="246381"/>
                  </a:lnTo>
                  <a:lnTo>
                    <a:pt x="261886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6BBB522-4D05-2A7E-8970-2BE3631E8750}"/>
              </a:ext>
            </a:extLst>
          </p:cNvPr>
          <p:cNvGrpSpPr/>
          <p:nvPr/>
        </p:nvGrpSpPr>
        <p:grpSpPr>
          <a:xfrm>
            <a:off x="7160854" y="5298030"/>
            <a:ext cx="1852799" cy="632260"/>
            <a:chOff x="7160854" y="5298030"/>
            <a:chExt cx="1852799" cy="632260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5B27878-2C21-70B2-6E83-8C2F1269DC4A}"/>
                </a:ext>
              </a:extLst>
            </p:cNvPr>
            <p:cNvSpPr/>
            <p:nvPr/>
          </p:nvSpPr>
          <p:spPr bwMode="auto">
            <a:xfrm>
              <a:off x="7160854" y="5298030"/>
              <a:ext cx="1852798" cy="632260"/>
            </a:xfrm>
            <a:custGeom>
              <a:avLst/>
              <a:gdLst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28390 w 3580486"/>
                <a:gd name="connsiteY16" fmla="*/ 203200 h 1221826"/>
                <a:gd name="connsiteX17" fmla="*/ 717477 w 3580486"/>
                <a:gd name="connsiteY17" fmla="*/ 225972 h 1221826"/>
                <a:gd name="connsiteX18" fmla="*/ 980514 w 3580486"/>
                <a:gd name="connsiteY18" fmla="*/ 225352 h 1221826"/>
                <a:gd name="connsiteX19" fmla="*/ 1250606 w 3580486"/>
                <a:gd name="connsiteY19" fmla="*/ 226034 h 1221826"/>
                <a:gd name="connsiteX20" fmla="*/ 1487277 w 3580486"/>
                <a:gd name="connsiteY20" fmla="*/ 234901 h 1221826"/>
                <a:gd name="connsiteX21" fmla="*/ 1579979 w 3580486"/>
                <a:gd name="connsiteY21" fmla="*/ 244082 h 1221826"/>
                <a:gd name="connsiteX22" fmla="*/ 1576061 w 3580486"/>
                <a:gd name="connsiteY22" fmla="*/ 239609 h 1221826"/>
                <a:gd name="connsiteX23" fmla="*/ 1517969 w 3580486"/>
                <a:gd name="connsiteY23" fmla="*/ 172885 h 1221826"/>
                <a:gd name="connsiteX24" fmla="*/ 1343364 w 3580486"/>
                <a:gd name="connsiteY24" fmla="*/ 104680 h 1221826"/>
                <a:gd name="connsiteX25" fmla="*/ 1119652 w 3580486"/>
                <a:gd name="connsiteY25" fmla="*/ 88311 h 1221826"/>
                <a:gd name="connsiteX26" fmla="*/ 686067 w 3580486"/>
                <a:gd name="connsiteY26" fmla="*/ 88311 h 1221826"/>
                <a:gd name="connsiteX27" fmla="*/ 670377 w 3580486"/>
                <a:gd name="connsiteY27" fmla="*/ 121051 h 1221826"/>
                <a:gd name="connsiteX28" fmla="*/ 0 w 3580486"/>
                <a:gd name="connsiteY28" fmla="*/ 55482 h 1221826"/>
                <a:gd name="connsiteX29" fmla="*/ 728390 w 3580486"/>
                <a:gd name="connsiteY29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28390 w 3580486"/>
                <a:gd name="connsiteY16" fmla="*/ 203200 h 1221826"/>
                <a:gd name="connsiteX17" fmla="*/ 717477 w 3580486"/>
                <a:gd name="connsiteY17" fmla="*/ 225972 h 1221826"/>
                <a:gd name="connsiteX18" fmla="*/ 980514 w 3580486"/>
                <a:gd name="connsiteY18" fmla="*/ 225352 h 1221826"/>
                <a:gd name="connsiteX19" fmla="*/ 1250606 w 3580486"/>
                <a:gd name="connsiteY19" fmla="*/ 226034 h 1221826"/>
                <a:gd name="connsiteX20" fmla="*/ 1487277 w 3580486"/>
                <a:gd name="connsiteY20" fmla="*/ 234901 h 1221826"/>
                <a:gd name="connsiteX21" fmla="*/ 1579979 w 3580486"/>
                <a:gd name="connsiteY21" fmla="*/ 244082 h 1221826"/>
                <a:gd name="connsiteX22" fmla="*/ 1576061 w 3580486"/>
                <a:gd name="connsiteY22" fmla="*/ 239609 h 1221826"/>
                <a:gd name="connsiteX23" fmla="*/ 1517969 w 3580486"/>
                <a:gd name="connsiteY23" fmla="*/ 172885 h 1221826"/>
                <a:gd name="connsiteX24" fmla="*/ 1343364 w 3580486"/>
                <a:gd name="connsiteY24" fmla="*/ 104680 h 1221826"/>
                <a:gd name="connsiteX25" fmla="*/ 1119652 w 3580486"/>
                <a:gd name="connsiteY25" fmla="*/ 88311 h 1221826"/>
                <a:gd name="connsiteX26" fmla="*/ 686067 w 3580486"/>
                <a:gd name="connsiteY26" fmla="*/ 88311 h 1221826"/>
                <a:gd name="connsiteX27" fmla="*/ 0 w 3580486"/>
                <a:gd name="connsiteY27" fmla="*/ 55482 h 1221826"/>
                <a:gd name="connsiteX28" fmla="*/ 728390 w 3580486"/>
                <a:gd name="connsiteY28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28390 w 3580486"/>
                <a:gd name="connsiteY16" fmla="*/ 203200 h 1221826"/>
                <a:gd name="connsiteX17" fmla="*/ 717477 w 3580486"/>
                <a:gd name="connsiteY17" fmla="*/ 225972 h 1221826"/>
                <a:gd name="connsiteX18" fmla="*/ 980514 w 3580486"/>
                <a:gd name="connsiteY18" fmla="*/ 225352 h 1221826"/>
                <a:gd name="connsiteX19" fmla="*/ 1250606 w 3580486"/>
                <a:gd name="connsiteY19" fmla="*/ 226034 h 1221826"/>
                <a:gd name="connsiteX20" fmla="*/ 1487277 w 3580486"/>
                <a:gd name="connsiteY20" fmla="*/ 234901 h 1221826"/>
                <a:gd name="connsiteX21" fmla="*/ 1579979 w 3580486"/>
                <a:gd name="connsiteY21" fmla="*/ 244082 h 1221826"/>
                <a:gd name="connsiteX22" fmla="*/ 1576061 w 3580486"/>
                <a:gd name="connsiteY22" fmla="*/ 239609 h 1221826"/>
                <a:gd name="connsiteX23" fmla="*/ 1517969 w 3580486"/>
                <a:gd name="connsiteY23" fmla="*/ 172885 h 1221826"/>
                <a:gd name="connsiteX24" fmla="*/ 1343364 w 3580486"/>
                <a:gd name="connsiteY24" fmla="*/ 104680 h 1221826"/>
                <a:gd name="connsiteX25" fmla="*/ 1119652 w 3580486"/>
                <a:gd name="connsiteY25" fmla="*/ 88311 h 1221826"/>
                <a:gd name="connsiteX26" fmla="*/ 0 w 3580486"/>
                <a:gd name="connsiteY26" fmla="*/ 55482 h 1221826"/>
                <a:gd name="connsiteX27" fmla="*/ 728390 w 3580486"/>
                <a:gd name="connsiteY27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717477 w 3580486"/>
                <a:gd name="connsiteY16" fmla="*/ 225972 h 1221826"/>
                <a:gd name="connsiteX17" fmla="*/ 980514 w 3580486"/>
                <a:gd name="connsiteY17" fmla="*/ 225352 h 1221826"/>
                <a:gd name="connsiteX18" fmla="*/ 1250606 w 3580486"/>
                <a:gd name="connsiteY18" fmla="*/ 226034 h 1221826"/>
                <a:gd name="connsiteX19" fmla="*/ 1487277 w 3580486"/>
                <a:gd name="connsiteY19" fmla="*/ 234901 h 1221826"/>
                <a:gd name="connsiteX20" fmla="*/ 1579979 w 3580486"/>
                <a:gd name="connsiteY20" fmla="*/ 244082 h 1221826"/>
                <a:gd name="connsiteX21" fmla="*/ 1576061 w 3580486"/>
                <a:gd name="connsiteY21" fmla="*/ 239609 h 1221826"/>
                <a:gd name="connsiteX22" fmla="*/ 1517969 w 3580486"/>
                <a:gd name="connsiteY22" fmla="*/ 172885 h 1221826"/>
                <a:gd name="connsiteX23" fmla="*/ 1343364 w 3580486"/>
                <a:gd name="connsiteY23" fmla="*/ 104680 h 1221826"/>
                <a:gd name="connsiteX24" fmla="*/ 1119652 w 3580486"/>
                <a:gd name="connsiteY24" fmla="*/ 88311 h 1221826"/>
                <a:gd name="connsiteX25" fmla="*/ 0 w 3580486"/>
                <a:gd name="connsiteY25" fmla="*/ 55482 h 1221826"/>
                <a:gd name="connsiteX26" fmla="*/ 728390 w 3580486"/>
                <a:gd name="connsiteY26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980514 w 3580486"/>
                <a:gd name="connsiteY16" fmla="*/ 225352 h 1221826"/>
                <a:gd name="connsiteX17" fmla="*/ 1250606 w 3580486"/>
                <a:gd name="connsiteY17" fmla="*/ 226034 h 1221826"/>
                <a:gd name="connsiteX18" fmla="*/ 1487277 w 3580486"/>
                <a:gd name="connsiteY18" fmla="*/ 234901 h 1221826"/>
                <a:gd name="connsiteX19" fmla="*/ 1579979 w 3580486"/>
                <a:gd name="connsiteY19" fmla="*/ 244082 h 1221826"/>
                <a:gd name="connsiteX20" fmla="*/ 1576061 w 3580486"/>
                <a:gd name="connsiteY20" fmla="*/ 239609 h 1221826"/>
                <a:gd name="connsiteX21" fmla="*/ 1517969 w 3580486"/>
                <a:gd name="connsiteY21" fmla="*/ 172885 h 1221826"/>
                <a:gd name="connsiteX22" fmla="*/ 1343364 w 3580486"/>
                <a:gd name="connsiteY22" fmla="*/ 104680 h 1221826"/>
                <a:gd name="connsiteX23" fmla="*/ 1119652 w 3580486"/>
                <a:gd name="connsiteY23" fmla="*/ 88311 h 1221826"/>
                <a:gd name="connsiteX24" fmla="*/ 0 w 3580486"/>
                <a:gd name="connsiteY24" fmla="*/ 55482 h 1221826"/>
                <a:gd name="connsiteX25" fmla="*/ 728390 w 3580486"/>
                <a:gd name="connsiteY25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487277 w 3580486"/>
                <a:gd name="connsiteY17" fmla="*/ 234901 h 1221826"/>
                <a:gd name="connsiteX18" fmla="*/ 1579979 w 3580486"/>
                <a:gd name="connsiteY18" fmla="*/ 244082 h 1221826"/>
                <a:gd name="connsiteX19" fmla="*/ 1576061 w 3580486"/>
                <a:gd name="connsiteY19" fmla="*/ 239609 h 1221826"/>
                <a:gd name="connsiteX20" fmla="*/ 1517969 w 3580486"/>
                <a:gd name="connsiteY20" fmla="*/ 172885 h 1221826"/>
                <a:gd name="connsiteX21" fmla="*/ 1343364 w 3580486"/>
                <a:gd name="connsiteY21" fmla="*/ 104680 h 1221826"/>
                <a:gd name="connsiteX22" fmla="*/ 1119652 w 3580486"/>
                <a:gd name="connsiteY22" fmla="*/ 88311 h 1221826"/>
                <a:gd name="connsiteX23" fmla="*/ 0 w 3580486"/>
                <a:gd name="connsiteY23" fmla="*/ 55482 h 1221826"/>
                <a:gd name="connsiteX24" fmla="*/ 728390 w 3580486"/>
                <a:gd name="connsiteY24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487277 w 3580486"/>
                <a:gd name="connsiteY17" fmla="*/ 234901 h 1221826"/>
                <a:gd name="connsiteX18" fmla="*/ 1579979 w 3580486"/>
                <a:gd name="connsiteY18" fmla="*/ 244082 h 1221826"/>
                <a:gd name="connsiteX19" fmla="*/ 1517969 w 3580486"/>
                <a:gd name="connsiteY19" fmla="*/ 172885 h 1221826"/>
                <a:gd name="connsiteX20" fmla="*/ 1343364 w 3580486"/>
                <a:gd name="connsiteY20" fmla="*/ 104680 h 1221826"/>
                <a:gd name="connsiteX21" fmla="*/ 1119652 w 3580486"/>
                <a:gd name="connsiteY21" fmla="*/ 88311 h 1221826"/>
                <a:gd name="connsiteX22" fmla="*/ 0 w 3580486"/>
                <a:gd name="connsiteY22" fmla="*/ 55482 h 1221826"/>
                <a:gd name="connsiteX23" fmla="*/ 728390 w 3580486"/>
                <a:gd name="connsiteY23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1517969 w 3580486"/>
                <a:gd name="connsiteY18" fmla="*/ 172885 h 1221826"/>
                <a:gd name="connsiteX19" fmla="*/ 1343364 w 3580486"/>
                <a:gd name="connsiteY19" fmla="*/ 104680 h 1221826"/>
                <a:gd name="connsiteX20" fmla="*/ 1119652 w 3580486"/>
                <a:gd name="connsiteY20" fmla="*/ 88311 h 1221826"/>
                <a:gd name="connsiteX21" fmla="*/ 0 w 3580486"/>
                <a:gd name="connsiteY21" fmla="*/ 55482 h 1221826"/>
                <a:gd name="connsiteX22" fmla="*/ 728390 w 3580486"/>
                <a:gd name="connsiteY22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1343364 w 3580486"/>
                <a:gd name="connsiteY18" fmla="*/ 104680 h 1221826"/>
                <a:gd name="connsiteX19" fmla="*/ 1119652 w 3580486"/>
                <a:gd name="connsiteY19" fmla="*/ 88311 h 1221826"/>
                <a:gd name="connsiteX20" fmla="*/ 0 w 3580486"/>
                <a:gd name="connsiteY20" fmla="*/ 55482 h 1221826"/>
                <a:gd name="connsiteX21" fmla="*/ 728390 w 3580486"/>
                <a:gd name="connsiteY21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1119652 w 3580486"/>
                <a:gd name="connsiteY18" fmla="*/ 88311 h 1221826"/>
                <a:gd name="connsiteX19" fmla="*/ 0 w 3580486"/>
                <a:gd name="connsiteY19" fmla="*/ 55482 h 1221826"/>
                <a:gd name="connsiteX20" fmla="*/ 728390 w 3580486"/>
                <a:gd name="connsiteY20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250606 w 3580486"/>
                <a:gd name="connsiteY16" fmla="*/ 226034 h 1221826"/>
                <a:gd name="connsiteX17" fmla="*/ 1579979 w 3580486"/>
                <a:gd name="connsiteY17" fmla="*/ 244082 h 1221826"/>
                <a:gd name="connsiteX18" fmla="*/ 0 w 3580486"/>
                <a:gd name="connsiteY18" fmla="*/ 55482 h 1221826"/>
                <a:gd name="connsiteX19" fmla="*/ 728390 w 3580486"/>
                <a:gd name="connsiteY19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1579979 w 3580486"/>
                <a:gd name="connsiteY16" fmla="*/ 244082 h 1221826"/>
                <a:gd name="connsiteX17" fmla="*/ 0 w 3580486"/>
                <a:gd name="connsiteY17" fmla="*/ 55482 h 1221826"/>
                <a:gd name="connsiteX18" fmla="*/ 728390 w 3580486"/>
                <a:gd name="connsiteY18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218891 w 3580486"/>
                <a:gd name="connsiteY7" fmla="*/ 1018626 h 1221826"/>
                <a:gd name="connsiteX8" fmla="*/ 3580486 w 3580486"/>
                <a:gd name="connsiteY8" fmla="*/ 1221826 h 1221826"/>
                <a:gd name="connsiteX9" fmla="*/ 2260039 w 3580486"/>
                <a:gd name="connsiteY9" fmla="*/ 1221826 h 1221826"/>
                <a:gd name="connsiteX10" fmla="*/ 1517969 w 3580486"/>
                <a:gd name="connsiteY10" fmla="*/ 376085 h 1221826"/>
                <a:gd name="connsiteX11" fmla="*/ 1343364 w 3580486"/>
                <a:gd name="connsiteY11" fmla="*/ 307880 h 1221826"/>
                <a:gd name="connsiteX12" fmla="*/ 1119652 w 3580486"/>
                <a:gd name="connsiteY12" fmla="*/ 291511 h 1221826"/>
                <a:gd name="connsiteX13" fmla="*/ 686067 w 3580486"/>
                <a:gd name="connsiteY13" fmla="*/ 291511 h 1221826"/>
                <a:gd name="connsiteX14" fmla="*/ 670377 w 3580486"/>
                <a:gd name="connsiteY14" fmla="*/ 324251 h 1221826"/>
                <a:gd name="connsiteX15" fmla="*/ 0 w 3580486"/>
                <a:gd name="connsiteY15" fmla="*/ 258682 h 1221826"/>
                <a:gd name="connsiteX16" fmla="*/ 0 w 3580486"/>
                <a:gd name="connsiteY16" fmla="*/ 55482 h 1221826"/>
                <a:gd name="connsiteX17" fmla="*/ 728390 w 3580486"/>
                <a:gd name="connsiteY17" fmla="*/ 0 h 1221826"/>
                <a:gd name="connsiteX0" fmla="*/ 728390 w 3580486"/>
                <a:gd name="connsiteY0" fmla="*/ 0 h 1221826"/>
                <a:gd name="connsiteX1" fmla="*/ 717477 w 3580486"/>
                <a:gd name="connsiteY1" fmla="*/ 22772 h 1221826"/>
                <a:gd name="connsiteX2" fmla="*/ 980514 w 3580486"/>
                <a:gd name="connsiteY2" fmla="*/ 22152 h 1221826"/>
                <a:gd name="connsiteX3" fmla="*/ 1250606 w 3580486"/>
                <a:gd name="connsiteY3" fmla="*/ 22834 h 1221826"/>
                <a:gd name="connsiteX4" fmla="*/ 1700758 w 3580486"/>
                <a:gd name="connsiteY4" fmla="*/ 52844 h 1221826"/>
                <a:gd name="connsiteX5" fmla="*/ 2017229 w 3580486"/>
                <a:gd name="connsiteY5" fmla="*/ 140147 h 1221826"/>
                <a:gd name="connsiteX6" fmla="*/ 3580486 w 3580486"/>
                <a:gd name="connsiteY6" fmla="*/ 1018626 h 1221826"/>
                <a:gd name="connsiteX7" fmla="*/ 3580486 w 3580486"/>
                <a:gd name="connsiteY7" fmla="*/ 1221826 h 1221826"/>
                <a:gd name="connsiteX8" fmla="*/ 2260039 w 3580486"/>
                <a:gd name="connsiteY8" fmla="*/ 1221826 h 1221826"/>
                <a:gd name="connsiteX9" fmla="*/ 1517969 w 3580486"/>
                <a:gd name="connsiteY9" fmla="*/ 376085 h 1221826"/>
                <a:gd name="connsiteX10" fmla="*/ 1343364 w 3580486"/>
                <a:gd name="connsiteY10" fmla="*/ 307880 h 1221826"/>
                <a:gd name="connsiteX11" fmla="*/ 1119652 w 3580486"/>
                <a:gd name="connsiteY11" fmla="*/ 291511 h 1221826"/>
                <a:gd name="connsiteX12" fmla="*/ 686067 w 3580486"/>
                <a:gd name="connsiteY12" fmla="*/ 291511 h 1221826"/>
                <a:gd name="connsiteX13" fmla="*/ 670377 w 3580486"/>
                <a:gd name="connsiteY13" fmla="*/ 324251 h 1221826"/>
                <a:gd name="connsiteX14" fmla="*/ 0 w 3580486"/>
                <a:gd name="connsiteY14" fmla="*/ 258682 h 1221826"/>
                <a:gd name="connsiteX15" fmla="*/ 0 w 3580486"/>
                <a:gd name="connsiteY15" fmla="*/ 55482 h 1221826"/>
                <a:gd name="connsiteX16" fmla="*/ 728390 w 3580486"/>
                <a:gd name="connsiteY16" fmla="*/ 0 h 12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80486" h="1221826">
                  <a:moveTo>
                    <a:pt x="728390" y="0"/>
                  </a:moveTo>
                  <a:lnTo>
                    <a:pt x="717477" y="22772"/>
                  </a:lnTo>
                  <a:lnTo>
                    <a:pt x="980514" y="22152"/>
                  </a:lnTo>
                  <a:lnTo>
                    <a:pt x="1250606" y="22834"/>
                  </a:lnTo>
                  <a:cubicBezTo>
                    <a:pt x="1411569" y="24653"/>
                    <a:pt x="1570714" y="34656"/>
                    <a:pt x="1700758" y="52844"/>
                  </a:cubicBezTo>
                  <a:cubicBezTo>
                    <a:pt x="1830803" y="71033"/>
                    <a:pt x="1955390" y="108317"/>
                    <a:pt x="2017229" y="140147"/>
                  </a:cubicBezTo>
                  <a:lnTo>
                    <a:pt x="3580486" y="1018626"/>
                  </a:lnTo>
                  <a:lnTo>
                    <a:pt x="3580486" y="1221826"/>
                  </a:lnTo>
                  <a:lnTo>
                    <a:pt x="2260039" y="1221826"/>
                  </a:lnTo>
                  <a:lnTo>
                    <a:pt x="1517969" y="376085"/>
                  </a:lnTo>
                  <a:cubicBezTo>
                    <a:pt x="1488868" y="341528"/>
                    <a:pt x="1423391" y="313791"/>
                    <a:pt x="1343364" y="307880"/>
                  </a:cubicBezTo>
                  <a:cubicBezTo>
                    <a:pt x="1263338" y="301969"/>
                    <a:pt x="1207864" y="288783"/>
                    <a:pt x="1119652" y="291511"/>
                  </a:cubicBezTo>
                  <a:lnTo>
                    <a:pt x="686067" y="291511"/>
                  </a:lnTo>
                  <a:lnTo>
                    <a:pt x="670377" y="324251"/>
                  </a:lnTo>
                  <a:lnTo>
                    <a:pt x="0" y="258682"/>
                  </a:lnTo>
                  <a:lnTo>
                    <a:pt x="0" y="55482"/>
                  </a:lnTo>
                  <a:lnTo>
                    <a:pt x="72839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B8BC992-BDBD-6111-300B-EA7E14DC2908}"/>
                </a:ext>
              </a:extLst>
            </p:cNvPr>
            <p:cNvSpPr/>
            <p:nvPr/>
          </p:nvSpPr>
          <p:spPr bwMode="auto">
            <a:xfrm>
              <a:off x="7160855" y="5403180"/>
              <a:ext cx="1852798" cy="527110"/>
            </a:xfrm>
            <a:custGeom>
              <a:avLst/>
              <a:gdLst>
                <a:gd name="connsiteX0" fmla="*/ 847680 w 4166870"/>
                <a:gd name="connsiteY0" fmla="*/ 0 h 1185449"/>
                <a:gd name="connsiteX1" fmla="*/ 834979 w 4166870"/>
                <a:gd name="connsiteY1" fmla="*/ 26502 h 1185449"/>
                <a:gd name="connsiteX2" fmla="*/ 1141095 w 4166870"/>
                <a:gd name="connsiteY2" fmla="*/ 25780 h 1185449"/>
                <a:gd name="connsiteX3" fmla="*/ 1455420 w 4166870"/>
                <a:gd name="connsiteY3" fmla="*/ 26574 h 1185449"/>
                <a:gd name="connsiteX4" fmla="*/ 1979295 w 4166870"/>
                <a:gd name="connsiteY4" fmla="*/ 61499 h 1185449"/>
                <a:gd name="connsiteX5" fmla="*/ 2347595 w 4166870"/>
                <a:gd name="connsiteY5" fmla="*/ 163099 h 1185449"/>
                <a:gd name="connsiteX6" fmla="*/ 4166870 w 4166870"/>
                <a:gd name="connsiteY6" fmla="*/ 1185449 h 1185449"/>
                <a:gd name="connsiteX7" fmla="*/ 2630170 w 4166870"/>
                <a:gd name="connsiteY7" fmla="*/ 1185449 h 1185449"/>
                <a:gd name="connsiteX8" fmla="*/ 1766570 w 4166870"/>
                <a:gd name="connsiteY8" fmla="*/ 201199 h 1185449"/>
                <a:gd name="connsiteX9" fmla="*/ 1563370 w 4166870"/>
                <a:gd name="connsiteY9" fmla="*/ 121824 h 1185449"/>
                <a:gd name="connsiteX10" fmla="*/ 1303020 w 4166870"/>
                <a:gd name="connsiteY10" fmla="*/ 102774 h 1185449"/>
                <a:gd name="connsiteX11" fmla="*/ 798426 w 4166870"/>
                <a:gd name="connsiteY11" fmla="*/ 102774 h 1185449"/>
                <a:gd name="connsiteX12" fmla="*/ 780166 w 4166870"/>
                <a:gd name="connsiteY12" fmla="*/ 140876 h 1185449"/>
                <a:gd name="connsiteX13" fmla="*/ 0 w 4166870"/>
                <a:gd name="connsiteY13" fmla="*/ 64568 h 1185449"/>
                <a:gd name="connsiteX14" fmla="*/ 847680 w 4166870"/>
                <a:gd name="connsiteY14" fmla="*/ 0 h 118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66870" h="1185449">
                  <a:moveTo>
                    <a:pt x="847680" y="0"/>
                  </a:moveTo>
                  <a:lnTo>
                    <a:pt x="834979" y="26502"/>
                  </a:lnTo>
                  <a:lnTo>
                    <a:pt x="1141095" y="25780"/>
                  </a:lnTo>
                  <a:cubicBezTo>
                    <a:pt x="1253278" y="25516"/>
                    <a:pt x="1361757" y="25516"/>
                    <a:pt x="1455420" y="26574"/>
                  </a:cubicBezTo>
                  <a:cubicBezTo>
                    <a:pt x="1642745" y="28691"/>
                    <a:pt x="1827953" y="40332"/>
                    <a:pt x="1979295" y="61499"/>
                  </a:cubicBezTo>
                  <a:cubicBezTo>
                    <a:pt x="2130637" y="82666"/>
                    <a:pt x="2275628" y="126057"/>
                    <a:pt x="2347595" y="163099"/>
                  </a:cubicBezTo>
                  <a:lnTo>
                    <a:pt x="4166870" y="1185449"/>
                  </a:lnTo>
                  <a:lnTo>
                    <a:pt x="2630170" y="1185449"/>
                  </a:lnTo>
                  <a:cubicBezTo>
                    <a:pt x="2342303" y="857366"/>
                    <a:pt x="1800437" y="241416"/>
                    <a:pt x="1766570" y="201199"/>
                  </a:cubicBezTo>
                  <a:cubicBezTo>
                    <a:pt x="1732703" y="160982"/>
                    <a:pt x="1656503" y="128703"/>
                    <a:pt x="1563370" y="121824"/>
                  </a:cubicBezTo>
                  <a:cubicBezTo>
                    <a:pt x="1470237" y="114945"/>
                    <a:pt x="1405678" y="99599"/>
                    <a:pt x="1303020" y="102774"/>
                  </a:cubicBezTo>
                  <a:lnTo>
                    <a:pt x="798426" y="102774"/>
                  </a:lnTo>
                  <a:lnTo>
                    <a:pt x="780166" y="140876"/>
                  </a:lnTo>
                  <a:lnTo>
                    <a:pt x="0" y="64568"/>
                  </a:lnTo>
                  <a:lnTo>
                    <a:pt x="8476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6EAEEA5-3049-EF90-9DB5-0C5B2BE18433}"/>
              </a:ext>
            </a:extLst>
          </p:cNvPr>
          <p:cNvGrpSpPr/>
          <p:nvPr/>
        </p:nvGrpSpPr>
        <p:grpSpPr>
          <a:xfrm>
            <a:off x="5089716" y="5294670"/>
            <a:ext cx="1843622" cy="635620"/>
            <a:chOff x="5089716" y="5294670"/>
            <a:chExt cx="1843622" cy="63562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73A08CD-BB7B-867E-ED92-2DA83B160D21}"/>
                </a:ext>
              </a:extLst>
            </p:cNvPr>
            <p:cNvSpPr/>
            <p:nvPr/>
          </p:nvSpPr>
          <p:spPr bwMode="auto">
            <a:xfrm>
              <a:off x="5089716" y="5294670"/>
              <a:ext cx="1843621" cy="635620"/>
            </a:xfrm>
            <a:custGeom>
              <a:avLst/>
              <a:gdLst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52330 w 3562752"/>
                <a:gd name="connsiteY8" fmla="*/ 1025120 h 1228320"/>
                <a:gd name="connsiteX9" fmla="*/ 2865233 w 3562752"/>
                <a:gd name="connsiteY9" fmla="*/ 998385 h 1228320"/>
                <a:gd name="connsiteX10" fmla="*/ 2801248 w 3562752"/>
                <a:gd name="connsiteY10" fmla="*/ 997837 h 1228320"/>
                <a:gd name="connsiteX11" fmla="*/ 2279409 w 3562752"/>
                <a:gd name="connsiteY11" fmla="*/ 992381 h 1228320"/>
                <a:gd name="connsiteX12" fmla="*/ 2035662 w 3562752"/>
                <a:gd name="connsiteY12" fmla="*/ 970514 h 1228320"/>
                <a:gd name="connsiteX13" fmla="*/ 2021002 w 3562752"/>
                <a:gd name="connsiteY13" fmla="*/ 968816 h 1228320"/>
                <a:gd name="connsiteX14" fmla="*/ 2026104 w 3562752"/>
                <a:gd name="connsiteY14" fmla="*/ 974578 h 1228320"/>
                <a:gd name="connsiteX15" fmla="*/ 2085024 w 3562752"/>
                <a:gd name="connsiteY15" fmla="*/ 1042120 h 1228320"/>
                <a:gd name="connsiteX16" fmla="*/ 2187331 w 3562752"/>
                <a:gd name="connsiteY16" fmla="*/ 1109643 h 1228320"/>
                <a:gd name="connsiteX17" fmla="*/ 2414454 w 3562752"/>
                <a:gd name="connsiteY17" fmla="*/ 1136243 h 1228320"/>
                <a:gd name="connsiteX18" fmla="*/ 2896768 w 3562752"/>
                <a:gd name="connsiteY18" fmla="*/ 1136243 h 1228320"/>
                <a:gd name="connsiteX19" fmla="*/ 2916914 w 3562752"/>
                <a:gd name="connsiteY19" fmla="*/ 1094502 h 1228320"/>
                <a:gd name="connsiteX20" fmla="*/ 3562752 w 3562752"/>
                <a:gd name="connsiteY20" fmla="*/ 1161411 h 1228320"/>
                <a:gd name="connsiteX21" fmla="*/ 2852330 w 3562752"/>
                <a:gd name="connsiteY21" fmla="*/ 1228320 h 1228320"/>
                <a:gd name="connsiteX22" fmla="*/ 2865233 w 3562752"/>
                <a:gd name="connsiteY22" fmla="*/ 1201585 h 1228320"/>
                <a:gd name="connsiteX23" fmla="*/ 2801248 w 3562752"/>
                <a:gd name="connsiteY23" fmla="*/ 1201037 h 1228320"/>
                <a:gd name="connsiteX24" fmla="*/ 2279409 w 3562752"/>
                <a:gd name="connsiteY24" fmla="*/ 1195581 h 1228320"/>
                <a:gd name="connsiteX25" fmla="*/ 1771963 w 3562752"/>
                <a:gd name="connsiteY25" fmla="*/ 1140336 h 1228320"/>
                <a:gd name="connsiteX26" fmla="*/ 1579626 w 3562752"/>
                <a:gd name="connsiteY26" fmla="*/ 1078951 h 1228320"/>
                <a:gd name="connsiteX27" fmla="*/ 0 w 3562752"/>
                <a:gd name="connsiteY27" fmla="*/ 203200 h 1228320"/>
                <a:gd name="connsiteX28" fmla="*/ 366520 w 3562752"/>
                <a:gd name="connsiteY28" fmla="*/ 203200 h 1228320"/>
                <a:gd name="connsiteX29" fmla="*/ 0 w 3562752"/>
                <a:gd name="connsiteY29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52330 w 3562752"/>
                <a:gd name="connsiteY8" fmla="*/ 1025120 h 1228320"/>
                <a:gd name="connsiteX9" fmla="*/ 2865233 w 3562752"/>
                <a:gd name="connsiteY9" fmla="*/ 998385 h 1228320"/>
                <a:gd name="connsiteX10" fmla="*/ 2801248 w 3562752"/>
                <a:gd name="connsiteY10" fmla="*/ 997837 h 1228320"/>
                <a:gd name="connsiteX11" fmla="*/ 2279409 w 3562752"/>
                <a:gd name="connsiteY11" fmla="*/ 992381 h 1228320"/>
                <a:gd name="connsiteX12" fmla="*/ 2035662 w 3562752"/>
                <a:gd name="connsiteY12" fmla="*/ 970514 h 1228320"/>
                <a:gd name="connsiteX13" fmla="*/ 2021002 w 3562752"/>
                <a:gd name="connsiteY13" fmla="*/ 968816 h 1228320"/>
                <a:gd name="connsiteX14" fmla="*/ 2026104 w 3562752"/>
                <a:gd name="connsiteY14" fmla="*/ 974578 h 1228320"/>
                <a:gd name="connsiteX15" fmla="*/ 2085024 w 3562752"/>
                <a:gd name="connsiteY15" fmla="*/ 1042120 h 1228320"/>
                <a:gd name="connsiteX16" fmla="*/ 2187331 w 3562752"/>
                <a:gd name="connsiteY16" fmla="*/ 1109643 h 1228320"/>
                <a:gd name="connsiteX17" fmla="*/ 2414454 w 3562752"/>
                <a:gd name="connsiteY17" fmla="*/ 1136243 h 1228320"/>
                <a:gd name="connsiteX18" fmla="*/ 2896768 w 3562752"/>
                <a:gd name="connsiteY18" fmla="*/ 1136243 h 1228320"/>
                <a:gd name="connsiteX19" fmla="*/ 2916914 w 3562752"/>
                <a:gd name="connsiteY19" fmla="*/ 1094502 h 1228320"/>
                <a:gd name="connsiteX20" fmla="*/ 3562752 w 3562752"/>
                <a:gd name="connsiteY20" fmla="*/ 1161411 h 1228320"/>
                <a:gd name="connsiteX21" fmla="*/ 2852330 w 3562752"/>
                <a:gd name="connsiteY21" fmla="*/ 1228320 h 1228320"/>
                <a:gd name="connsiteX22" fmla="*/ 2865233 w 3562752"/>
                <a:gd name="connsiteY22" fmla="*/ 1201585 h 1228320"/>
                <a:gd name="connsiteX23" fmla="*/ 2801248 w 3562752"/>
                <a:gd name="connsiteY23" fmla="*/ 1201037 h 1228320"/>
                <a:gd name="connsiteX24" fmla="*/ 2279409 w 3562752"/>
                <a:gd name="connsiteY24" fmla="*/ 1195581 h 1228320"/>
                <a:gd name="connsiteX25" fmla="*/ 1771963 w 3562752"/>
                <a:gd name="connsiteY25" fmla="*/ 1140336 h 1228320"/>
                <a:gd name="connsiteX26" fmla="*/ 1579626 w 3562752"/>
                <a:gd name="connsiteY26" fmla="*/ 1078951 h 1228320"/>
                <a:gd name="connsiteX27" fmla="*/ 0 w 3562752"/>
                <a:gd name="connsiteY27" fmla="*/ 203200 h 1228320"/>
                <a:gd name="connsiteX28" fmla="*/ 0 w 3562752"/>
                <a:gd name="connsiteY28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52330 w 3562752"/>
                <a:gd name="connsiteY8" fmla="*/ 1025120 h 1228320"/>
                <a:gd name="connsiteX9" fmla="*/ 2865233 w 3562752"/>
                <a:gd name="connsiteY9" fmla="*/ 998385 h 1228320"/>
                <a:gd name="connsiteX10" fmla="*/ 2801248 w 3562752"/>
                <a:gd name="connsiteY10" fmla="*/ 997837 h 1228320"/>
                <a:gd name="connsiteX11" fmla="*/ 2279409 w 3562752"/>
                <a:gd name="connsiteY11" fmla="*/ 992381 h 1228320"/>
                <a:gd name="connsiteX12" fmla="*/ 2035662 w 3562752"/>
                <a:gd name="connsiteY12" fmla="*/ 970514 h 1228320"/>
                <a:gd name="connsiteX13" fmla="*/ 2021002 w 3562752"/>
                <a:gd name="connsiteY13" fmla="*/ 968816 h 1228320"/>
                <a:gd name="connsiteX14" fmla="*/ 2085024 w 3562752"/>
                <a:gd name="connsiteY14" fmla="*/ 1042120 h 1228320"/>
                <a:gd name="connsiteX15" fmla="*/ 2187331 w 3562752"/>
                <a:gd name="connsiteY15" fmla="*/ 1109643 h 1228320"/>
                <a:gd name="connsiteX16" fmla="*/ 2414454 w 3562752"/>
                <a:gd name="connsiteY16" fmla="*/ 1136243 h 1228320"/>
                <a:gd name="connsiteX17" fmla="*/ 2896768 w 3562752"/>
                <a:gd name="connsiteY17" fmla="*/ 1136243 h 1228320"/>
                <a:gd name="connsiteX18" fmla="*/ 2916914 w 3562752"/>
                <a:gd name="connsiteY18" fmla="*/ 1094502 h 1228320"/>
                <a:gd name="connsiteX19" fmla="*/ 3562752 w 3562752"/>
                <a:gd name="connsiteY19" fmla="*/ 1161411 h 1228320"/>
                <a:gd name="connsiteX20" fmla="*/ 2852330 w 3562752"/>
                <a:gd name="connsiteY20" fmla="*/ 1228320 h 1228320"/>
                <a:gd name="connsiteX21" fmla="*/ 2865233 w 3562752"/>
                <a:gd name="connsiteY21" fmla="*/ 1201585 h 1228320"/>
                <a:gd name="connsiteX22" fmla="*/ 2801248 w 3562752"/>
                <a:gd name="connsiteY22" fmla="*/ 1201037 h 1228320"/>
                <a:gd name="connsiteX23" fmla="*/ 2279409 w 3562752"/>
                <a:gd name="connsiteY23" fmla="*/ 1195581 h 1228320"/>
                <a:gd name="connsiteX24" fmla="*/ 1771963 w 3562752"/>
                <a:gd name="connsiteY24" fmla="*/ 1140336 h 1228320"/>
                <a:gd name="connsiteX25" fmla="*/ 1579626 w 3562752"/>
                <a:gd name="connsiteY25" fmla="*/ 1078951 h 1228320"/>
                <a:gd name="connsiteX26" fmla="*/ 0 w 3562752"/>
                <a:gd name="connsiteY26" fmla="*/ 203200 h 1228320"/>
                <a:gd name="connsiteX27" fmla="*/ 0 w 3562752"/>
                <a:gd name="connsiteY27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65233 w 3562752"/>
                <a:gd name="connsiteY8" fmla="*/ 998385 h 1228320"/>
                <a:gd name="connsiteX9" fmla="*/ 2801248 w 3562752"/>
                <a:gd name="connsiteY9" fmla="*/ 997837 h 1228320"/>
                <a:gd name="connsiteX10" fmla="*/ 2279409 w 3562752"/>
                <a:gd name="connsiteY10" fmla="*/ 992381 h 1228320"/>
                <a:gd name="connsiteX11" fmla="*/ 2035662 w 3562752"/>
                <a:gd name="connsiteY11" fmla="*/ 970514 h 1228320"/>
                <a:gd name="connsiteX12" fmla="*/ 2021002 w 3562752"/>
                <a:gd name="connsiteY12" fmla="*/ 968816 h 1228320"/>
                <a:gd name="connsiteX13" fmla="*/ 2085024 w 3562752"/>
                <a:gd name="connsiteY13" fmla="*/ 1042120 h 1228320"/>
                <a:gd name="connsiteX14" fmla="*/ 2187331 w 3562752"/>
                <a:gd name="connsiteY14" fmla="*/ 1109643 h 1228320"/>
                <a:gd name="connsiteX15" fmla="*/ 2414454 w 3562752"/>
                <a:gd name="connsiteY15" fmla="*/ 1136243 h 1228320"/>
                <a:gd name="connsiteX16" fmla="*/ 2896768 w 3562752"/>
                <a:gd name="connsiteY16" fmla="*/ 1136243 h 1228320"/>
                <a:gd name="connsiteX17" fmla="*/ 2916914 w 3562752"/>
                <a:gd name="connsiteY17" fmla="*/ 1094502 h 1228320"/>
                <a:gd name="connsiteX18" fmla="*/ 3562752 w 3562752"/>
                <a:gd name="connsiteY18" fmla="*/ 1161411 h 1228320"/>
                <a:gd name="connsiteX19" fmla="*/ 2852330 w 3562752"/>
                <a:gd name="connsiteY19" fmla="*/ 1228320 h 1228320"/>
                <a:gd name="connsiteX20" fmla="*/ 2865233 w 3562752"/>
                <a:gd name="connsiteY20" fmla="*/ 1201585 h 1228320"/>
                <a:gd name="connsiteX21" fmla="*/ 2801248 w 3562752"/>
                <a:gd name="connsiteY21" fmla="*/ 1201037 h 1228320"/>
                <a:gd name="connsiteX22" fmla="*/ 2279409 w 3562752"/>
                <a:gd name="connsiteY22" fmla="*/ 1195581 h 1228320"/>
                <a:gd name="connsiteX23" fmla="*/ 1771963 w 3562752"/>
                <a:gd name="connsiteY23" fmla="*/ 1140336 h 1228320"/>
                <a:gd name="connsiteX24" fmla="*/ 1579626 w 3562752"/>
                <a:gd name="connsiteY24" fmla="*/ 1078951 h 1228320"/>
                <a:gd name="connsiteX25" fmla="*/ 0 w 3562752"/>
                <a:gd name="connsiteY25" fmla="*/ 203200 h 1228320"/>
                <a:gd name="connsiteX26" fmla="*/ 0 w 3562752"/>
                <a:gd name="connsiteY26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01248 w 3562752"/>
                <a:gd name="connsiteY8" fmla="*/ 997837 h 1228320"/>
                <a:gd name="connsiteX9" fmla="*/ 2279409 w 3562752"/>
                <a:gd name="connsiteY9" fmla="*/ 992381 h 1228320"/>
                <a:gd name="connsiteX10" fmla="*/ 2035662 w 3562752"/>
                <a:gd name="connsiteY10" fmla="*/ 970514 h 1228320"/>
                <a:gd name="connsiteX11" fmla="*/ 2021002 w 3562752"/>
                <a:gd name="connsiteY11" fmla="*/ 968816 h 1228320"/>
                <a:gd name="connsiteX12" fmla="*/ 2085024 w 3562752"/>
                <a:gd name="connsiteY12" fmla="*/ 1042120 h 1228320"/>
                <a:gd name="connsiteX13" fmla="*/ 2187331 w 3562752"/>
                <a:gd name="connsiteY13" fmla="*/ 1109643 h 1228320"/>
                <a:gd name="connsiteX14" fmla="*/ 2414454 w 3562752"/>
                <a:gd name="connsiteY14" fmla="*/ 1136243 h 1228320"/>
                <a:gd name="connsiteX15" fmla="*/ 2896768 w 3562752"/>
                <a:gd name="connsiteY15" fmla="*/ 1136243 h 1228320"/>
                <a:gd name="connsiteX16" fmla="*/ 2916914 w 3562752"/>
                <a:gd name="connsiteY16" fmla="*/ 1094502 h 1228320"/>
                <a:gd name="connsiteX17" fmla="*/ 3562752 w 3562752"/>
                <a:gd name="connsiteY17" fmla="*/ 1161411 h 1228320"/>
                <a:gd name="connsiteX18" fmla="*/ 2852330 w 3562752"/>
                <a:gd name="connsiteY18" fmla="*/ 1228320 h 1228320"/>
                <a:gd name="connsiteX19" fmla="*/ 2865233 w 3562752"/>
                <a:gd name="connsiteY19" fmla="*/ 1201585 h 1228320"/>
                <a:gd name="connsiteX20" fmla="*/ 2801248 w 3562752"/>
                <a:gd name="connsiteY20" fmla="*/ 1201037 h 1228320"/>
                <a:gd name="connsiteX21" fmla="*/ 2279409 w 3562752"/>
                <a:gd name="connsiteY21" fmla="*/ 1195581 h 1228320"/>
                <a:gd name="connsiteX22" fmla="*/ 1771963 w 3562752"/>
                <a:gd name="connsiteY22" fmla="*/ 1140336 h 1228320"/>
                <a:gd name="connsiteX23" fmla="*/ 1579626 w 3562752"/>
                <a:gd name="connsiteY23" fmla="*/ 1078951 h 1228320"/>
                <a:gd name="connsiteX24" fmla="*/ 0 w 3562752"/>
                <a:gd name="connsiteY24" fmla="*/ 203200 h 1228320"/>
                <a:gd name="connsiteX25" fmla="*/ 0 w 3562752"/>
                <a:gd name="connsiteY25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279409 w 3562752"/>
                <a:gd name="connsiteY8" fmla="*/ 992381 h 1228320"/>
                <a:gd name="connsiteX9" fmla="*/ 2035662 w 3562752"/>
                <a:gd name="connsiteY9" fmla="*/ 970514 h 1228320"/>
                <a:gd name="connsiteX10" fmla="*/ 2021002 w 3562752"/>
                <a:gd name="connsiteY10" fmla="*/ 968816 h 1228320"/>
                <a:gd name="connsiteX11" fmla="*/ 2085024 w 3562752"/>
                <a:gd name="connsiteY11" fmla="*/ 1042120 h 1228320"/>
                <a:gd name="connsiteX12" fmla="*/ 2187331 w 3562752"/>
                <a:gd name="connsiteY12" fmla="*/ 1109643 h 1228320"/>
                <a:gd name="connsiteX13" fmla="*/ 2414454 w 3562752"/>
                <a:gd name="connsiteY13" fmla="*/ 1136243 h 1228320"/>
                <a:gd name="connsiteX14" fmla="*/ 2896768 w 3562752"/>
                <a:gd name="connsiteY14" fmla="*/ 1136243 h 1228320"/>
                <a:gd name="connsiteX15" fmla="*/ 2916914 w 3562752"/>
                <a:gd name="connsiteY15" fmla="*/ 1094502 h 1228320"/>
                <a:gd name="connsiteX16" fmla="*/ 3562752 w 3562752"/>
                <a:gd name="connsiteY16" fmla="*/ 1161411 h 1228320"/>
                <a:gd name="connsiteX17" fmla="*/ 2852330 w 3562752"/>
                <a:gd name="connsiteY17" fmla="*/ 1228320 h 1228320"/>
                <a:gd name="connsiteX18" fmla="*/ 2865233 w 3562752"/>
                <a:gd name="connsiteY18" fmla="*/ 1201585 h 1228320"/>
                <a:gd name="connsiteX19" fmla="*/ 2801248 w 3562752"/>
                <a:gd name="connsiteY19" fmla="*/ 1201037 h 1228320"/>
                <a:gd name="connsiteX20" fmla="*/ 2279409 w 3562752"/>
                <a:gd name="connsiteY20" fmla="*/ 1195581 h 1228320"/>
                <a:gd name="connsiteX21" fmla="*/ 1771963 w 3562752"/>
                <a:gd name="connsiteY21" fmla="*/ 1140336 h 1228320"/>
                <a:gd name="connsiteX22" fmla="*/ 1579626 w 3562752"/>
                <a:gd name="connsiteY22" fmla="*/ 1078951 h 1228320"/>
                <a:gd name="connsiteX23" fmla="*/ 0 w 3562752"/>
                <a:gd name="connsiteY23" fmla="*/ 203200 h 1228320"/>
                <a:gd name="connsiteX24" fmla="*/ 0 w 3562752"/>
                <a:gd name="connsiteY24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035662 w 3562752"/>
                <a:gd name="connsiteY8" fmla="*/ 970514 h 1228320"/>
                <a:gd name="connsiteX9" fmla="*/ 2021002 w 3562752"/>
                <a:gd name="connsiteY9" fmla="*/ 968816 h 1228320"/>
                <a:gd name="connsiteX10" fmla="*/ 2085024 w 3562752"/>
                <a:gd name="connsiteY10" fmla="*/ 1042120 h 1228320"/>
                <a:gd name="connsiteX11" fmla="*/ 2187331 w 3562752"/>
                <a:gd name="connsiteY11" fmla="*/ 1109643 h 1228320"/>
                <a:gd name="connsiteX12" fmla="*/ 2414454 w 3562752"/>
                <a:gd name="connsiteY12" fmla="*/ 1136243 h 1228320"/>
                <a:gd name="connsiteX13" fmla="*/ 2896768 w 3562752"/>
                <a:gd name="connsiteY13" fmla="*/ 1136243 h 1228320"/>
                <a:gd name="connsiteX14" fmla="*/ 2916914 w 3562752"/>
                <a:gd name="connsiteY14" fmla="*/ 1094502 h 1228320"/>
                <a:gd name="connsiteX15" fmla="*/ 3562752 w 3562752"/>
                <a:gd name="connsiteY15" fmla="*/ 1161411 h 1228320"/>
                <a:gd name="connsiteX16" fmla="*/ 2852330 w 3562752"/>
                <a:gd name="connsiteY16" fmla="*/ 1228320 h 1228320"/>
                <a:gd name="connsiteX17" fmla="*/ 2865233 w 3562752"/>
                <a:gd name="connsiteY17" fmla="*/ 1201585 h 1228320"/>
                <a:gd name="connsiteX18" fmla="*/ 2801248 w 3562752"/>
                <a:gd name="connsiteY18" fmla="*/ 1201037 h 1228320"/>
                <a:gd name="connsiteX19" fmla="*/ 2279409 w 3562752"/>
                <a:gd name="connsiteY19" fmla="*/ 1195581 h 1228320"/>
                <a:gd name="connsiteX20" fmla="*/ 1771963 w 3562752"/>
                <a:gd name="connsiteY20" fmla="*/ 1140336 h 1228320"/>
                <a:gd name="connsiteX21" fmla="*/ 1579626 w 3562752"/>
                <a:gd name="connsiteY21" fmla="*/ 1078951 h 1228320"/>
                <a:gd name="connsiteX22" fmla="*/ 0 w 3562752"/>
                <a:gd name="connsiteY22" fmla="*/ 203200 h 1228320"/>
                <a:gd name="connsiteX23" fmla="*/ 0 w 3562752"/>
                <a:gd name="connsiteY23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035662 w 3562752"/>
                <a:gd name="connsiteY8" fmla="*/ 970514 h 1228320"/>
                <a:gd name="connsiteX9" fmla="*/ 2085024 w 3562752"/>
                <a:gd name="connsiteY9" fmla="*/ 1042120 h 1228320"/>
                <a:gd name="connsiteX10" fmla="*/ 2187331 w 3562752"/>
                <a:gd name="connsiteY10" fmla="*/ 1109643 h 1228320"/>
                <a:gd name="connsiteX11" fmla="*/ 2414454 w 3562752"/>
                <a:gd name="connsiteY11" fmla="*/ 1136243 h 1228320"/>
                <a:gd name="connsiteX12" fmla="*/ 2896768 w 3562752"/>
                <a:gd name="connsiteY12" fmla="*/ 1136243 h 1228320"/>
                <a:gd name="connsiteX13" fmla="*/ 2916914 w 3562752"/>
                <a:gd name="connsiteY13" fmla="*/ 1094502 h 1228320"/>
                <a:gd name="connsiteX14" fmla="*/ 3562752 w 3562752"/>
                <a:gd name="connsiteY14" fmla="*/ 1161411 h 1228320"/>
                <a:gd name="connsiteX15" fmla="*/ 2852330 w 3562752"/>
                <a:gd name="connsiteY15" fmla="*/ 1228320 h 1228320"/>
                <a:gd name="connsiteX16" fmla="*/ 2865233 w 3562752"/>
                <a:gd name="connsiteY16" fmla="*/ 1201585 h 1228320"/>
                <a:gd name="connsiteX17" fmla="*/ 2801248 w 3562752"/>
                <a:gd name="connsiteY17" fmla="*/ 1201037 h 1228320"/>
                <a:gd name="connsiteX18" fmla="*/ 2279409 w 3562752"/>
                <a:gd name="connsiteY18" fmla="*/ 1195581 h 1228320"/>
                <a:gd name="connsiteX19" fmla="*/ 1771963 w 3562752"/>
                <a:gd name="connsiteY19" fmla="*/ 1140336 h 1228320"/>
                <a:gd name="connsiteX20" fmla="*/ 1579626 w 3562752"/>
                <a:gd name="connsiteY20" fmla="*/ 1078951 h 1228320"/>
                <a:gd name="connsiteX21" fmla="*/ 0 w 3562752"/>
                <a:gd name="connsiteY21" fmla="*/ 203200 h 1228320"/>
                <a:gd name="connsiteX22" fmla="*/ 0 w 3562752"/>
                <a:gd name="connsiteY22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085024 w 3562752"/>
                <a:gd name="connsiteY8" fmla="*/ 1042120 h 1228320"/>
                <a:gd name="connsiteX9" fmla="*/ 2187331 w 3562752"/>
                <a:gd name="connsiteY9" fmla="*/ 1109643 h 1228320"/>
                <a:gd name="connsiteX10" fmla="*/ 2414454 w 3562752"/>
                <a:gd name="connsiteY10" fmla="*/ 1136243 h 1228320"/>
                <a:gd name="connsiteX11" fmla="*/ 2896768 w 3562752"/>
                <a:gd name="connsiteY11" fmla="*/ 1136243 h 1228320"/>
                <a:gd name="connsiteX12" fmla="*/ 2916914 w 3562752"/>
                <a:gd name="connsiteY12" fmla="*/ 1094502 h 1228320"/>
                <a:gd name="connsiteX13" fmla="*/ 3562752 w 3562752"/>
                <a:gd name="connsiteY13" fmla="*/ 1161411 h 1228320"/>
                <a:gd name="connsiteX14" fmla="*/ 2852330 w 3562752"/>
                <a:gd name="connsiteY14" fmla="*/ 1228320 h 1228320"/>
                <a:gd name="connsiteX15" fmla="*/ 2865233 w 3562752"/>
                <a:gd name="connsiteY15" fmla="*/ 1201585 h 1228320"/>
                <a:gd name="connsiteX16" fmla="*/ 2801248 w 3562752"/>
                <a:gd name="connsiteY16" fmla="*/ 1201037 h 1228320"/>
                <a:gd name="connsiteX17" fmla="*/ 2279409 w 3562752"/>
                <a:gd name="connsiteY17" fmla="*/ 1195581 h 1228320"/>
                <a:gd name="connsiteX18" fmla="*/ 1771963 w 3562752"/>
                <a:gd name="connsiteY18" fmla="*/ 1140336 h 1228320"/>
                <a:gd name="connsiteX19" fmla="*/ 1579626 w 3562752"/>
                <a:gd name="connsiteY19" fmla="*/ 1078951 h 1228320"/>
                <a:gd name="connsiteX20" fmla="*/ 0 w 3562752"/>
                <a:gd name="connsiteY20" fmla="*/ 203200 h 1228320"/>
                <a:gd name="connsiteX21" fmla="*/ 0 w 3562752"/>
                <a:gd name="connsiteY21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187331 w 3562752"/>
                <a:gd name="connsiteY8" fmla="*/ 1109643 h 1228320"/>
                <a:gd name="connsiteX9" fmla="*/ 2414454 w 3562752"/>
                <a:gd name="connsiteY9" fmla="*/ 1136243 h 1228320"/>
                <a:gd name="connsiteX10" fmla="*/ 2896768 w 3562752"/>
                <a:gd name="connsiteY10" fmla="*/ 1136243 h 1228320"/>
                <a:gd name="connsiteX11" fmla="*/ 2916914 w 3562752"/>
                <a:gd name="connsiteY11" fmla="*/ 1094502 h 1228320"/>
                <a:gd name="connsiteX12" fmla="*/ 3562752 w 3562752"/>
                <a:gd name="connsiteY12" fmla="*/ 1161411 h 1228320"/>
                <a:gd name="connsiteX13" fmla="*/ 2852330 w 3562752"/>
                <a:gd name="connsiteY13" fmla="*/ 1228320 h 1228320"/>
                <a:gd name="connsiteX14" fmla="*/ 2865233 w 3562752"/>
                <a:gd name="connsiteY14" fmla="*/ 1201585 h 1228320"/>
                <a:gd name="connsiteX15" fmla="*/ 2801248 w 3562752"/>
                <a:gd name="connsiteY15" fmla="*/ 1201037 h 1228320"/>
                <a:gd name="connsiteX16" fmla="*/ 2279409 w 3562752"/>
                <a:gd name="connsiteY16" fmla="*/ 1195581 h 1228320"/>
                <a:gd name="connsiteX17" fmla="*/ 1771963 w 3562752"/>
                <a:gd name="connsiteY17" fmla="*/ 1140336 h 1228320"/>
                <a:gd name="connsiteX18" fmla="*/ 1579626 w 3562752"/>
                <a:gd name="connsiteY18" fmla="*/ 1078951 h 1228320"/>
                <a:gd name="connsiteX19" fmla="*/ 0 w 3562752"/>
                <a:gd name="connsiteY19" fmla="*/ 203200 h 1228320"/>
                <a:gd name="connsiteX20" fmla="*/ 0 w 3562752"/>
                <a:gd name="connsiteY20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414454 w 3562752"/>
                <a:gd name="connsiteY8" fmla="*/ 1136243 h 1228320"/>
                <a:gd name="connsiteX9" fmla="*/ 2896768 w 3562752"/>
                <a:gd name="connsiteY9" fmla="*/ 1136243 h 1228320"/>
                <a:gd name="connsiteX10" fmla="*/ 2916914 w 3562752"/>
                <a:gd name="connsiteY10" fmla="*/ 1094502 h 1228320"/>
                <a:gd name="connsiteX11" fmla="*/ 3562752 w 3562752"/>
                <a:gd name="connsiteY11" fmla="*/ 1161411 h 1228320"/>
                <a:gd name="connsiteX12" fmla="*/ 2852330 w 3562752"/>
                <a:gd name="connsiteY12" fmla="*/ 1228320 h 1228320"/>
                <a:gd name="connsiteX13" fmla="*/ 2865233 w 3562752"/>
                <a:gd name="connsiteY13" fmla="*/ 1201585 h 1228320"/>
                <a:gd name="connsiteX14" fmla="*/ 2801248 w 3562752"/>
                <a:gd name="connsiteY14" fmla="*/ 1201037 h 1228320"/>
                <a:gd name="connsiteX15" fmla="*/ 2279409 w 3562752"/>
                <a:gd name="connsiteY15" fmla="*/ 1195581 h 1228320"/>
                <a:gd name="connsiteX16" fmla="*/ 1771963 w 3562752"/>
                <a:gd name="connsiteY16" fmla="*/ 1140336 h 1228320"/>
                <a:gd name="connsiteX17" fmla="*/ 1579626 w 3562752"/>
                <a:gd name="connsiteY17" fmla="*/ 1078951 h 1228320"/>
                <a:gd name="connsiteX18" fmla="*/ 0 w 3562752"/>
                <a:gd name="connsiteY18" fmla="*/ 203200 h 1228320"/>
                <a:gd name="connsiteX19" fmla="*/ 0 w 3562752"/>
                <a:gd name="connsiteY19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96768 w 3562752"/>
                <a:gd name="connsiteY8" fmla="*/ 1136243 h 1228320"/>
                <a:gd name="connsiteX9" fmla="*/ 2916914 w 3562752"/>
                <a:gd name="connsiteY9" fmla="*/ 1094502 h 1228320"/>
                <a:gd name="connsiteX10" fmla="*/ 3562752 w 3562752"/>
                <a:gd name="connsiteY10" fmla="*/ 1161411 h 1228320"/>
                <a:gd name="connsiteX11" fmla="*/ 2852330 w 3562752"/>
                <a:gd name="connsiteY11" fmla="*/ 1228320 h 1228320"/>
                <a:gd name="connsiteX12" fmla="*/ 2865233 w 3562752"/>
                <a:gd name="connsiteY12" fmla="*/ 1201585 h 1228320"/>
                <a:gd name="connsiteX13" fmla="*/ 2801248 w 3562752"/>
                <a:gd name="connsiteY13" fmla="*/ 1201037 h 1228320"/>
                <a:gd name="connsiteX14" fmla="*/ 2279409 w 3562752"/>
                <a:gd name="connsiteY14" fmla="*/ 1195581 h 1228320"/>
                <a:gd name="connsiteX15" fmla="*/ 1771963 w 3562752"/>
                <a:gd name="connsiteY15" fmla="*/ 1140336 h 1228320"/>
                <a:gd name="connsiteX16" fmla="*/ 1579626 w 3562752"/>
                <a:gd name="connsiteY16" fmla="*/ 1078951 h 1228320"/>
                <a:gd name="connsiteX17" fmla="*/ 0 w 3562752"/>
                <a:gd name="connsiteY17" fmla="*/ 203200 h 1228320"/>
                <a:gd name="connsiteX18" fmla="*/ 0 w 3562752"/>
                <a:gd name="connsiteY18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2896768 w 3562752"/>
                <a:gd name="connsiteY8" fmla="*/ 1136243 h 1228320"/>
                <a:gd name="connsiteX9" fmla="*/ 3562752 w 3562752"/>
                <a:gd name="connsiteY9" fmla="*/ 1161411 h 1228320"/>
                <a:gd name="connsiteX10" fmla="*/ 2852330 w 3562752"/>
                <a:gd name="connsiteY10" fmla="*/ 1228320 h 1228320"/>
                <a:gd name="connsiteX11" fmla="*/ 2865233 w 3562752"/>
                <a:gd name="connsiteY11" fmla="*/ 1201585 h 1228320"/>
                <a:gd name="connsiteX12" fmla="*/ 2801248 w 3562752"/>
                <a:gd name="connsiteY12" fmla="*/ 1201037 h 1228320"/>
                <a:gd name="connsiteX13" fmla="*/ 2279409 w 3562752"/>
                <a:gd name="connsiteY13" fmla="*/ 1195581 h 1228320"/>
                <a:gd name="connsiteX14" fmla="*/ 1771963 w 3562752"/>
                <a:gd name="connsiteY14" fmla="*/ 1140336 h 1228320"/>
                <a:gd name="connsiteX15" fmla="*/ 1579626 w 3562752"/>
                <a:gd name="connsiteY15" fmla="*/ 1078951 h 1228320"/>
                <a:gd name="connsiteX16" fmla="*/ 0 w 3562752"/>
                <a:gd name="connsiteY16" fmla="*/ 203200 h 1228320"/>
                <a:gd name="connsiteX17" fmla="*/ 0 w 3562752"/>
                <a:gd name="connsiteY17" fmla="*/ 0 h 1228320"/>
                <a:gd name="connsiteX0" fmla="*/ 0 w 3562752"/>
                <a:gd name="connsiteY0" fmla="*/ 0 h 1228320"/>
                <a:gd name="connsiteX1" fmla="*/ 1342273 w 3562752"/>
                <a:gd name="connsiteY1" fmla="*/ 0 h 1228320"/>
                <a:gd name="connsiteX2" fmla="*/ 2085024 w 3562752"/>
                <a:gd name="connsiteY2" fmla="*/ 838920 h 1228320"/>
                <a:gd name="connsiteX3" fmla="*/ 2187331 w 3562752"/>
                <a:gd name="connsiteY3" fmla="*/ 906443 h 1228320"/>
                <a:gd name="connsiteX4" fmla="*/ 2414454 w 3562752"/>
                <a:gd name="connsiteY4" fmla="*/ 933043 h 1228320"/>
                <a:gd name="connsiteX5" fmla="*/ 2896768 w 3562752"/>
                <a:gd name="connsiteY5" fmla="*/ 933043 h 1228320"/>
                <a:gd name="connsiteX6" fmla="*/ 2916914 w 3562752"/>
                <a:gd name="connsiteY6" fmla="*/ 891302 h 1228320"/>
                <a:gd name="connsiteX7" fmla="*/ 3562752 w 3562752"/>
                <a:gd name="connsiteY7" fmla="*/ 958211 h 1228320"/>
                <a:gd name="connsiteX8" fmla="*/ 3562752 w 3562752"/>
                <a:gd name="connsiteY8" fmla="*/ 1161411 h 1228320"/>
                <a:gd name="connsiteX9" fmla="*/ 2852330 w 3562752"/>
                <a:gd name="connsiteY9" fmla="*/ 1228320 h 1228320"/>
                <a:gd name="connsiteX10" fmla="*/ 2865233 w 3562752"/>
                <a:gd name="connsiteY10" fmla="*/ 1201585 h 1228320"/>
                <a:gd name="connsiteX11" fmla="*/ 2801248 w 3562752"/>
                <a:gd name="connsiteY11" fmla="*/ 1201037 h 1228320"/>
                <a:gd name="connsiteX12" fmla="*/ 2279409 w 3562752"/>
                <a:gd name="connsiteY12" fmla="*/ 1195581 h 1228320"/>
                <a:gd name="connsiteX13" fmla="*/ 1771963 w 3562752"/>
                <a:gd name="connsiteY13" fmla="*/ 1140336 h 1228320"/>
                <a:gd name="connsiteX14" fmla="*/ 1579626 w 3562752"/>
                <a:gd name="connsiteY14" fmla="*/ 1078951 h 1228320"/>
                <a:gd name="connsiteX15" fmla="*/ 0 w 3562752"/>
                <a:gd name="connsiteY15" fmla="*/ 203200 h 1228320"/>
                <a:gd name="connsiteX16" fmla="*/ 0 w 3562752"/>
                <a:gd name="connsiteY16" fmla="*/ 0 h 122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62752" h="1228320">
                  <a:moveTo>
                    <a:pt x="0" y="0"/>
                  </a:moveTo>
                  <a:lnTo>
                    <a:pt x="1342273" y="0"/>
                  </a:lnTo>
                  <a:cubicBezTo>
                    <a:pt x="1590539" y="283732"/>
                    <a:pt x="2053650" y="800043"/>
                    <a:pt x="2085024" y="838920"/>
                  </a:cubicBezTo>
                  <a:cubicBezTo>
                    <a:pt x="2116398" y="877797"/>
                    <a:pt x="2132426" y="890756"/>
                    <a:pt x="2187331" y="906443"/>
                  </a:cubicBezTo>
                  <a:cubicBezTo>
                    <a:pt x="2242236" y="922130"/>
                    <a:pt x="2328517" y="928951"/>
                    <a:pt x="2414454" y="933043"/>
                  </a:cubicBezTo>
                  <a:lnTo>
                    <a:pt x="2896768" y="933043"/>
                  </a:lnTo>
                  <a:lnTo>
                    <a:pt x="2916914" y="891302"/>
                  </a:lnTo>
                  <a:lnTo>
                    <a:pt x="3562752" y="958211"/>
                  </a:lnTo>
                  <a:lnTo>
                    <a:pt x="3562752" y="1161411"/>
                  </a:lnTo>
                  <a:lnTo>
                    <a:pt x="2852330" y="1228320"/>
                  </a:lnTo>
                  <a:lnTo>
                    <a:pt x="2865233" y="1201585"/>
                  </a:lnTo>
                  <a:lnTo>
                    <a:pt x="2801248" y="1201037"/>
                  </a:lnTo>
                  <a:lnTo>
                    <a:pt x="2279409" y="1195581"/>
                  </a:lnTo>
                  <a:cubicBezTo>
                    <a:pt x="2189379" y="1191490"/>
                    <a:pt x="1888594" y="1159775"/>
                    <a:pt x="1771963" y="1140336"/>
                  </a:cubicBezTo>
                  <a:cubicBezTo>
                    <a:pt x="1655333" y="1120898"/>
                    <a:pt x="1647830" y="1120556"/>
                    <a:pt x="1579626" y="1078951"/>
                  </a:cubicBezTo>
                  <a:lnTo>
                    <a:pt x="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A74ACB4-E6DF-C0D9-697F-E9E0C9901D33}"/>
                </a:ext>
              </a:extLst>
            </p:cNvPr>
            <p:cNvSpPr/>
            <p:nvPr/>
          </p:nvSpPr>
          <p:spPr bwMode="auto">
            <a:xfrm>
              <a:off x="5089717" y="5399820"/>
              <a:ext cx="1843621" cy="530470"/>
            </a:xfrm>
            <a:custGeom>
              <a:avLst/>
              <a:gdLst>
                <a:gd name="connsiteX0" fmla="*/ 0 w 4146232"/>
                <a:gd name="connsiteY0" fmla="*/ 0 h 1193006"/>
                <a:gd name="connsiteX1" fmla="*/ 1562100 w 4146232"/>
                <a:gd name="connsiteY1" fmla="*/ 0 h 1193006"/>
                <a:gd name="connsiteX2" fmla="*/ 2426493 w 4146232"/>
                <a:gd name="connsiteY2" fmla="*/ 976312 h 1193006"/>
                <a:gd name="connsiteX3" fmla="*/ 2545555 w 4146232"/>
                <a:gd name="connsiteY3" fmla="*/ 1054893 h 1193006"/>
                <a:gd name="connsiteX4" fmla="*/ 2809875 w 4146232"/>
                <a:gd name="connsiteY4" fmla="*/ 1085850 h 1193006"/>
                <a:gd name="connsiteX5" fmla="*/ 3371178 w 4146232"/>
                <a:gd name="connsiteY5" fmla="*/ 1085850 h 1193006"/>
                <a:gd name="connsiteX6" fmla="*/ 3394623 w 4146232"/>
                <a:gd name="connsiteY6" fmla="*/ 1037272 h 1193006"/>
                <a:gd name="connsiteX7" fmla="*/ 4146232 w 4146232"/>
                <a:gd name="connsiteY7" fmla="*/ 1115139 h 1193006"/>
                <a:gd name="connsiteX8" fmla="*/ 3319462 w 4146232"/>
                <a:gd name="connsiteY8" fmla="*/ 1193006 h 1193006"/>
                <a:gd name="connsiteX9" fmla="*/ 3334478 w 4146232"/>
                <a:gd name="connsiteY9" fmla="*/ 1161893 h 1193006"/>
                <a:gd name="connsiteX10" fmla="*/ 3260015 w 4146232"/>
                <a:gd name="connsiteY10" fmla="*/ 1161255 h 1193006"/>
                <a:gd name="connsiteX11" fmla="*/ 2652713 w 4146232"/>
                <a:gd name="connsiteY11" fmla="*/ 1154906 h 1193006"/>
                <a:gd name="connsiteX12" fmla="*/ 2062162 w 4146232"/>
                <a:gd name="connsiteY12" fmla="*/ 1090613 h 1193006"/>
                <a:gd name="connsiteX13" fmla="*/ 1838325 w 4146232"/>
                <a:gd name="connsiteY13" fmla="*/ 1019175 h 1193006"/>
                <a:gd name="connsiteX14" fmla="*/ 0 w 4146232"/>
                <a:gd name="connsiteY14" fmla="*/ 0 h 119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6232" h="1193006">
                  <a:moveTo>
                    <a:pt x="0" y="0"/>
                  </a:moveTo>
                  <a:lnTo>
                    <a:pt x="1562100" y="0"/>
                  </a:lnTo>
                  <a:cubicBezTo>
                    <a:pt x="1851025" y="330200"/>
                    <a:pt x="2389981" y="931068"/>
                    <a:pt x="2426493" y="976312"/>
                  </a:cubicBezTo>
                  <a:cubicBezTo>
                    <a:pt x="2463005" y="1021556"/>
                    <a:pt x="2481658" y="1036637"/>
                    <a:pt x="2545555" y="1054893"/>
                  </a:cubicBezTo>
                  <a:cubicBezTo>
                    <a:pt x="2609452" y="1073149"/>
                    <a:pt x="2709863" y="1081087"/>
                    <a:pt x="2809875" y="1085850"/>
                  </a:cubicBezTo>
                  <a:lnTo>
                    <a:pt x="3371178" y="1085850"/>
                  </a:lnTo>
                  <a:lnTo>
                    <a:pt x="3394623" y="1037272"/>
                  </a:lnTo>
                  <a:lnTo>
                    <a:pt x="4146232" y="1115139"/>
                  </a:lnTo>
                  <a:lnTo>
                    <a:pt x="3319462" y="1193006"/>
                  </a:lnTo>
                  <a:lnTo>
                    <a:pt x="3334478" y="1161893"/>
                  </a:lnTo>
                  <a:lnTo>
                    <a:pt x="3260015" y="1161255"/>
                  </a:lnTo>
                  <a:cubicBezTo>
                    <a:pt x="3032969" y="1159595"/>
                    <a:pt x="2744391" y="1159073"/>
                    <a:pt x="2652713" y="1154906"/>
                  </a:cubicBezTo>
                  <a:cubicBezTo>
                    <a:pt x="2547938" y="1150144"/>
                    <a:pt x="2197893" y="1113235"/>
                    <a:pt x="2062162" y="1090613"/>
                  </a:cubicBezTo>
                  <a:cubicBezTo>
                    <a:pt x="1926431" y="1067991"/>
                    <a:pt x="1917699" y="1067593"/>
                    <a:pt x="1838325" y="10191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7002618-65CF-F675-D9F2-F36BF1D3B503}"/>
              </a:ext>
            </a:extLst>
          </p:cNvPr>
          <p:cNvGrpSpPr/>
          <p:nvPr/>
        </p:nvGrpSpPr>
        <p:grpSpPr>
          <a:xfrm>
            <a:off x="2915700" y="5297422"/>
            <a:ext cx="1846006" cy="632868"/>
            <a:chOff x="2915700" y="5297422"/>
            <a:chExt cx="1846006" cy="632868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CC4BA99-7994-79CE-FBC1-F2304765225F}"/>
                </a:ext>
              </a:extLst>
            </p:cNvPr>
            <p:cNvSpPr/>
            <p:nvPr/>
          </p:nvSpPr>
          <p:spPr bwMode="auto">
            <a:xfrm>
              <a:off x="2915700" y="5297422"/>
              <a:ext cx="1846006" cy="632868"/>
            </a:xfrm>
            <a:custGeom>
              <a:avLst/>
              <a:gdLst>
                <a:gd name="connsiteX0" fmla="*/ 2368621 w 3567360"/>
                <a:gd name="connsiteY0" fmla="*/ 0 h 1223001"/>
                <a:gd name="connsiteX1" fmla="*/ 2783307 w 3567360"/>
                <a:gd name="connsiteY1" fmla="*/ 0 h 1223001"/>
                <a:gd name="connsiteX2" fmla="*/ 3470812 w 3567360"/>
                <a:gd name="connsiteY2" fmla="*/ 384676 h 1223001"/>
                <a:gd name="connsiteX3" fmla="*/ 3563571 w 3567360"/>
                <a:gd name="connsiteY3" fmla="*/ 515630 h 1223001"/>
                <a:gd name="connsiteX4" fmla="*/ 3561700 w 3567360"/>
                <a:gd name="connsiteY4" fmla="*/ 541004 h 1223001"/>
                <a:gd name="connsiteX5" fmla="*/ 3567360 w 3567360"/>
                <a:gd name="connsiteY5" fmla="*/ 541004 h 1223001"/>
                <a:gd name="connsiteX6" fmla="*/ 3567360 w 3567360"/>
                <a:gd name="connsiteY6" fmla="*/ 705763 h 1223001"/>
                <a:gd name="connsiteX7" fmla="*/ 3560153 w 3567360"/>
                <a:gd name="connsiteY7" fmla="*/ 705763 h 1223001"/>
                <a:gd name="connsiteX8" fmla="*/ 3563571 w 3567360"/>
                <a:gd name="connsiteY8" fmla="*/ 718830 h 1223001"/>
                <a:gd name="connsiteX9" fmla="*/ 3337131 w 3567360"/>
                <a:gd name="connsiteY9" fmla="*/ 882521 h 1223001"/>
                <a:gd name="connsiteX10" fmla="*/ 2352252 w 3567360"/>
                <a:gd name="connsiteY10" fmla="*/ 1013475 h 1223001"/>
                <a:gd name="connsiteX11" fmla="*/ 1601699 w 3567360"/>
                <a:gd name="connsiteY11" fmla="*/ 1016544 h 1223001"/>
                <a:gd name="connsiteX12" fmla="*/ 1398376 w 3567360"/>
                <a:gd name="connsiteY12" fmla="*/ 1014055 h 1223001"/>
                <a:gd name="connsiteX13" fmla="*/ 1302987 w 3567360"/>
                <a:gd name="connsiteY13" fmla="*/ 1223001 h 1223001"/>
                <a:gd name="connsiteX14" fmla="*/ 0 w 3567360"/>
                <a:gd name="connsiteY14" fmla="*/ 843236 h 1223001"/>
                <a:gd name="connsiteX15" fmla="*/ 0 w 3567360"/>
                <a:gd name="connsiteY15" fmla="*/ 640036 h 1223001"/>
                <a:gd name="connsiteX16" fmla="*/ 1577989 w 3567360"/>
                <a:gd name="connsiteY16" fmla="*/ 417415 h 1223001"/>
                <a:gd name="connsiteX17" fmla="*/ 1581056 w 3567360"/>
                <a:gd name="connsiteY17" fmla="*/ 513163 h 1223001"/>
                <a:gd name="connsiteX18" fmla="*/ 2357708 w 3567360"/>
                <a:gd name="connsiteY18" fmla="*/ 512901 h 1223001"/>
                <a:gd name="connsiteX19" fmla="*/ 2574259 w 3567360"/>
                <a:gd name="connsiteY19" fmla="*/ 478799 h 1223001"/>
                <a:gd name="connsiteX20" fmla="*/ 2602805 w 3567360"/>
                <a:gd name="connsiteY20" fmla="*/ 469967 h 1223001"/>
                <a:gd name="connsiteX21" fmla="*/ 2368621 w 3567360"/>
                <a:gd name="connsiteY21" fmla="*/ 203200 h 1223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67360" h="1223001">
                  <a:moveTo>
                    <a:pt x="2368621" y="0"/>
                  </a:moveTo>
                  <a:lnTo>
                    <a:pt x="2783307" y="0"/>
                  </a:lnTo>
                  <a:lnTo>
                    <a:pt x="3470812" y="384676"/>
                  </a:lnTo>
                  <a:cubicBezTo>
                    <a:pt x="3531742" y="420143"/>
                    <a:pt x="3551323" y="472215"/>
                    <a:pt x="3563571" y="515630"/>
                  </a:cubicBezTo>
                  <a:lnTo>
                    <a:pt x="3561700" y="541004"/>
                  </a:lnTo>
                  <a:lnTo>
                    <a:pt x="3567360" y="541004"/>
                  </a:lnTo>
                  <a:lnTo>
                    <a:pt x="3567360" y="705763"/>
                  </a:lnTo>
                  <a:lnTo>
                    <a:pt x="3560153" y="705763"/>
                  </a:lnTo>
                  <a:lnTo>
                    <a:pt x="3563571" y="718830"/>
                  </a:lnTo>
                  <a:cubicBezTo>
                    <a:pt x="3552204" y="776122"/>
                    <a:pt x="3477178" y="816135"/>
                    <a:pt x="3337131" y="882521"/>
                  </a:cubicBezTo>
                  <a:cubicBezTo>
                    <a:pt x="3197083" y="948907"/>
                    <a:pt x="2683273" y="991649"/>
                    <a:pt x="2352252" y="1013475"/>
                  </a:cubicBezTo>
                  <a:cubicBezTo>
                    <a:pt x="2103986" y="1029844"/>
                    <a:pt x="1852651" y="1021659"/>
                    <a:pt x="1601699" y="1016544"/>
                  </a:cubicBezTo>
                  <a:lnTo>
                    <a:pt x="1398376" y="1014055"/>
                  </a:lnTo>
                  <a:lnTo>
                    <a:pt x="1302987" y="1223001"/>
                  </a:lnTo>
                  <a:lnTo>
                    <a:pt x="0" y="843236"/>
                  </a:lnTo>
                  <a:lnTo>
                    <a:pt x="0" y="640036"/>
                  </a:lnTo>
                  <a:lnTo>
                    <a:pt x="1577989" y="417415"/>
                  </a:lnTo>
                  <a:cubicBezTo>
                    <a:pt x="1579011" y="449331"/>
                    <a:pt x="1580034" y="481247"/>
                    <a:pt x="1581056" y="513163"/>
                  </a:cubicBezTo>
                  <a:lnTo>
                    <a:pt x="2357708" y="512901"/>
                  </a:lnTo>
                  <a:cubicBezTo>
                    <a:pt x="2429551" y="509718"/>
                    <a:pt x="2508896" y="495623"/>
                    <a:pt x="2574259" y="478799"/>
                  </a:cubicBezTo>
                  <a:lnTo>
                    <a:pt x="2602805" y="469967"/>
                  </a:lnTo>
                  <a:lnTo>
                    <a:pt x="2368621" y="203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948AE88-34B8-BABB-1B65-6A5259516E60}"/>
                </a:ext>
              </a:extLst>
            </p:cNvPr>
            <p:cNvSpPr/>
            <p:nvPr/>
          </p:nvSpPr>
          <p:spPr bwMode="auto">
            <a:xfrm>
              <a:off x="2915701" y="5402572"/>
              <a:ext cx="1844987" cy="527718"/>
            </a:xfrm>
            <a:custGeom>
              <a:avLst/>
              <a:gdLst>
                <a:gd name="connsiteX0" fmla="*/ 2756535 w 4149303"/>
                <a:gd name="connsiteY0" fmla="*/ 0 h 1186816"/>
                <a:gd name="connsiteX1" fmla="*/ 3239135 w 4149303"/>
                <a:gd name="connsiteY1" fmla="*/ 0 h 1186816"/>
                <a:gd name="connsiteX2" fmla="*/ 4039235 w 4149303"/>
                <a:gd name="connsiteY2" fmla="*/ 447675 h 1186816"/>
                <a:gd name="connsiteX3" fmla="*/ 4147185 w 4149303"/>
                <a:gd name="connsiteY3" fmla="*/ 600075 h 1186816"/>
                <a:gd name="connsiteX4" fmla="*/ 3883660 w 4149303"/>
                <a:gd name="connsiteY4" fmla="*/ 790575 h 1186816"/>
                <a:gd name="connsiteX5" fmla="*/ 2737485 w 4149303"/>
                <a:gd name="connsiteY5" fmla="*/ 942975 h 1186816"/>
                <a:gd name="connsiteX6" fmla="*/ 1864013 w 4149303"/>
                <a:gd name="connsiteY6" fmla="*/ 946547 h 1186816"/>
                <a:gd name="connsiteX7" fmla="*/ 1627391 w 4149303"/>
                <a:gd name="connsiteY7" fmla="*/ 943650 h 1186816"/>
                <a:gd name="connsiteX8" fmla="*/ 1516380 w 4149303"/>
                <a:gd name="connsiteY8" fmla="*/ 1186816 h 1186816"/>
                <a:gd name="connsiteX9" fmla="*/ 0 w 4149303"/>
                <a:gd name="connsiteY9" fmla="*/ 744856 h 1186816"/>
                <a:gd name="connsiteX10" fmla="*/ 1836420 w 4149303"/>
                <a:gd name="connsiteY10" fmla="*/ 485776 h 1186816"/>
                <a:gd name="connsiteX11" fmla="*/ 1785606 w 4149303"/>
                <a:gd name="connsiteY11" fmla="*/ 597084 h 1186816"/>
                <a:gd name="connsiteX12" fmla="*/ 1839989 w 4149303"/>
                <a:gd name="connsiteY12" fmla="*/ 597204 h 1186816"/>
                <a:gd name="connsiteX13" fmla="*/ 2743835 w 4149303"/>
                <a:gd name="connsiteY13" fmla="*/ 596900 h 1186816"/>
                <a:gd name="connsiteX14" fmla="*/ 3150235 w 4149303"/>
                <a:gd name="connsiteY14" fmla="*/ 498475 h 1186816"/>
                <a:gd name="connsiteX15" fmla="*/ 3121660 w 4149303"/>
                <a:gd name="connsiteY15" fmla="*/ 415925 h 1186816"/>
                <a:gd name="connsiteX16" fmla="*/ 2756535 w 4149303"/>
                <a:gd name="connsiteY16" fmla="*/ 0 h 118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49303" h="1186816">
                  <a:moveTo>
                    <a:pt x="2756535" y="0"/>
                  </a:moveTo>
                  <a:lnTo>
                    <a:pt x="3239135" y="0"/>
                  </a:lnTo>
                  <a:cubicBezTo>
                    <a:pt x="3505835" y="149225"/>
                    <a:pt x="3968327" y="406400"/>
                    <a:pt x="4039235" y="447675"/>
                  </a:cubicBezTo>
                  <a:cubicBezTo>
                    <a:pt x="4110143" y="488950"/>
                    <a:pt x="4160414" y="533400"/>
                    <a:pt x="4147185" y="600075"/>
                  </a:cubicBezTo>
                  <a:cubicBezTo>
                    <a:pt x="4133956" y="666750"/>
                    <a:pt x="4046643" y="713317"/>
                    <a:pt x="3883660" y="790575"/>
                  </a:cubicBezTo>
                  <a:cubicBezTo>
                    <a:pt x="3720677" y="867833"/>
                    <a:pt x="3122718" y="917575"/>
                    <a:pt x="2737485" y="942975"/>
                  </a:cubicBezTo>
                  <a:cubicBezTo>
                    <a:pt x="2448560" y="962025"/>
                    <a:pt x="2156063" y="952500"/>
                    <a:pt x="1864013" y="946547"/>
                  </a:cubicBezTo>
                  <a:lnTo>
                    <a:pt x="1627391" y="943650"/>
                  </a:lnTo>
                  <a:lnTo>
                    <a:pt x="1516380" y="1186816"/>
                  </a:lnTo>
                  <a:lnTo>
                    <a:pt x="0" y="744856"/>
                  </a:lnTo>
                  <a:lnTo>
                    <a:pt x="1836420" y="485776"/>
                  </a:lnTo>
                  <a:lnTo>
                    <a:pt x="1785606" y="597084"/>
                  </a:lnTo>
                  <a:lnTo>
                    <a:pt x="1839989" y="597204"/>
                  </a:lnTo>
                  <a:cubicBezTo>
                    <a:pt x="2175708" y="598521"/>
                    <a:pt x="2597520" y="603382"/>
                    <a:pt x="2743835" y="596900"/>
                  </a:cubicBezTo>
                  <a:cubicBezTo>
                    <a:pt x="2911052" y="589492"/>
                    <a:pt x="3113193" y="531283"/>
                    <a:pt x="3150235" y="498475"/>
                  </a:cubicBezTo>
                  <a:cubicBezTo>
                    <a:pt x="3187277" y="465667"/>
                    <a:pt x="3140710" y="437092"/>
                    <a:pt x="3121660" y="415925"/>
                  </a:cubicBezTo>
                  <a:lnTo>
                    <a:pt x="275653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0962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166058</TotalTime>
  <Words>30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pptxo04_奥行きのある矢印／カーブ２</dc:title>
  <dc:subject>pptxo04_奥行きのある矢印／カーブ２</dc:subject>
  <dc:creator>でじけろお</dc:creator>
  <cp:revision>1</cp:revision>
  <dcterms:created xsi:type="dcterms:W3CDTF">2018-05-20T00:31:01Z</dcterms:created>
  <dcterms:modified xsi:type="dcterms:W3CDTF">2025-03-30T15:31:37Z</dcterms:modified>
  <cp:version>1</cp:version>
</cp:coreProperties>
</file>